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1"/>
  </p:notesMasterIdLst>
  <p:sldIdLst>
    <p:sldId id="262" r:id="rId2"/>
    <p:sldId id="265" r:id="rId3"/>
    <p:sldId id="622" r:id="rId4"/>
    <p:sldId id="624" r:id="rId5"/>
    <p:sldId id="267" r:id="rId6"/>
    <p:sldId id="621" r:id="rId7"/>
    <p:sldId id="626" r:id="rId8"/>
    <p:sldId id="270" r:id="rId9"/>
    <p:sldId id="282" r:id="rId1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137822-09C3-8F8F-7C46-B103DAF0907F}" name="Jarmo Tahvanainen" initials="JT" userId="S::jarmo.tahvanainen@tuni.fi::79dd5496-d724-4dee-8c8a-4c63db31a1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F67"/>
    <a:srgbClr val="E8DCC1"/>
    <a:srgbClr val="F9F9F7"/>
    <a:srgbClr val="7F7F7F"/>
    <a:srgbClr val="6BBFC3"/>
    <a:srgbClr val="A8DADC"/>
    <a:srgbClr val="EBE4D6"/>
    <a:srgbClr val="FFFFFF"/>
    <a:srgbClr val="FFC000"/>
    <a:srgbClr val="F29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7A123-6569-48E0-A046-AFAEAB037AF3}" v="2019" dt="2024-12-11T11:59:21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284" autoAdjust="0"/>
  </p:normalViewPr>
  <p:slideViewPr>
    <p:cSldViewPr snapToGrid="0">
      <p:cViewPr varScale="1">
        <p:scale>
          <a:sx n="80" d="100"/>
          <a:sy n="80" d="100"/>
        </p:scale>
        <p:origin x="6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to Teerikoski" userId="S::risto.teerikoski@tuni.fi::66234951-cf9c-4562-95a0-ea74f6dfe2aa" providerId="AD" clId="Web-{841AF2F6-8C60-A992-109E-92705717BECA}"/>
    <pc:docChg chg="modSld">
      <pc:chgData name="Risto Teerikoski" userId="S::risto.teerikoski@tuni.fi::66234951-cf9c-4562-95a0-ea74f6dfe2aa" providerId="AD" clId="Web-{841AF2F6-8C60-A992-109E-92705717BECA}" dt="2024-12-09T14:29:34.673" v="1" actId="20577"/>
      <pc:docMkLst>
        <pc:docMk/>
      </pc:docMkLst>
      <pc:sldChg chg="modSp">
        <pc:chgData name="Risto Teerikoski" userId="S::risto.teerikoski@tuni.fi::66234951-cf9c-4562-95a0-ea74f6dfe2aa" providerId="AD" clId="Web-{841AF2F6-8C60-A992-109E-92705717BECA}" dt="2024-12-09T14:29:34.673" v="1" actId="20577"/>
        <pc:sldMkLst>
          <pc:docMk/>
          <pc:sldMk cId="2556729438" sldId="262"/>
        </pc:sldMkLst>
        <pc:spChg chg="mod">
          <ac:chgData name="Risto Teerikoski" userId="S::risto.teerikoski@tuni.fi::66234951-cf9c-4562-95a0-ea74f6dfe2aa" providerId="AD" clId="Web-{841AF2F6-8C60-A992-109E-92705717BECA}" dt="2024-12-09T14:29:34.673" v="1" actId="20577"/>
          <ac:spMkLst>
            <pc:docMk/>
            <pc:sldMk cId="2556729438" sldId="262"/>
            <ac:spMk id="3" creationId="{4FD21164-5E01-E8A0-4F5B-32757CAE9670}"/>
          </ac:spMkLst>
        </pc:spChg>
      </pc:sldChg>
    </pc:docChg>
  </pc:docChgLst>
  <pc:docChgLst>
    <pc:chgData name="Jarmo Tahvanainen" userId="79dd5496-d724-4dee-8c8a-4c63db31a1ee" providerId="ADAL" clId="{B3F376F7-9C30-41F3-BAC8-3D8DA1EE8BE3}"/>
    <pc:docChg chg="modSld">
      <pc:chgData name="Jarmo Tahvanainen" userId="79dd5496-d724-4dee-8c8a-4c63db31a1ee" providerId="ADAL" clId="{B3F376F7-9C30-41F3-BAC8-3D8DA1EE8BE3}" dt="2024-12-06T09:06:27.006" v="7" actId="20577"/>
      <pc:docMkLst>
        <pc:docMk/>
      </pc:docMkLst>
      <pc:sldChg chg="modNotesTx">
        <pc:chgData name="Jarmo Tahvanainen" userId="79dd5496-d724-4dee-8c8a-4c63db31a1ee" providerId="ADAL" clId="{B3F376F7-9C30-41F3-BAC8-3D8DA1EE8BE3}" dt="2024-12-06T09:06:27.006" v="7" actId="20577"/>
        <pc:sldMkLst>
          <pc:docMk/>
          <pc:sldMk cId="1199507831" sldId="270"/>
        </pc:sldMkLst>
      </pc:sldChg>
    </pc:docChg>
  </pc:docChgLst>
  <pc:docChgLst>
    <pc:chgData name="Risto Teerikoski" userId="S::risto.teerikoski@tuni.fi::66234951-cf9c-4562-95a0-ea74f6dfe2aa" providerId="AD" clId="Web-{C734AB2E-1281-E199-E815-8CBD2CE7B232}"/>
    <pc:docChg chg="delSld modSld">
      <pc:chgData name="Risto Teerikoski" userId="S::risto.teerikoski@tuni.fi::66234951-cf9c-4562-95a0-ea74f6dfe2aa" providerId="AD" clId="Web-{C734AB2E-1281-E199-E815-8CBD2CE7B232}" dt="2024-11-04T12:22:58.417" v="44" actId="20577"/>
      <pc:docMkLst>
        <pc:docMk/>
      </pc:docMkLst>
      <pc:sldChg chg="modSp">
        <pc:chgData name="Risto Teerikoski" userId="S::risto.teerikoski@tuni.fi::66234951-cf9c-4562-95a0-ea74f6dfe2aa" providerId="AD" clId="Web-{C734AB2E-1281-E199-E815-8CBD2CE7B232}" dt="2024-11-04T12:22:58.417" v="44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C734AB2E-1281-E199-E815-8CBD2CE7B232}" dt="2024-11-04T12:22:58.417" v="44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del">
        <pc:chgData name="Risto Teerikoski" userId="S::risto.teerikoski@tuni.fi::66234951-cf9c-4562-95a0-ea74f6dfe2aa" providerId="AD" clId="Web-{C734AB2E-1281-E199-E815-8CBD2CE7B232}" dt="2024-11-04T12:16:47.563" v="28"/>
        <pc:sldMkLst>
          <pc:docMk/>
          <pc:sldMk cId="2890882835" sldId="259"/>
        </pc:sldMkLst>
      </pc:sldChg>
      <pc:sldChg chg="addSp delSp modSp">
        <pc:chgData name="Risto Teerikoski" userId="S::risto.teerikoski@tuni.fi::66234951-cf9c-4562-95a0-ea74f6dfe2aa" providerId="AD" clId="Web-{C734AB2E-1281-E199-E815-8CBD2CE7B232}" dt="2024-11-04T12:16:41.859" v="27" actId="20577"/>
        <pc:sldMkLst>
          <pc:docMk/>
          <pc:sldMk cId="4096565114" sldId="260"/>
        </pc:sldMkLst>
        <pc:spChg chg="mod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Risto Teerikoski" userId="S::risto.teerikoski@tuni.fi::66234951-cf9c-4562-95a0-ea74f6dfe2aa" providerId="AD" clId="Web-{C734AB2E-1281-E199-E815-8CBD2CE7B232}" dt="2024-11-04T12:16:41.859" v="27" actId="20577"/>
          <ac:spMkLst>
            <pc:docMk/>
            <pc:sldMk cId="4096565114" sldId="260"/>
            <ac:spMk id="3" creationId="{D480792E-AA84-37A5-D73A-29B2B60F1F11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2" creationId="{13BF1CB8-C4D2-46A7-900D-7B057EBD241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3" creationId="{8047ED37-AD62-4555-A369-81CC3152B499}"/>
          </ac:spMkLst>
        </pc:spChg>
        <pc:spChg chg="add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8" creationId="{13BF1CB8-C4D2-46A7-900D-7B057EBD241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0" creationId="{CDABA077-5650-4194-91A9-0181927D31F7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2" creationId="{7A4E7FFF-D33D-499B-85BF-6EBA5D5FB19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4" creationId="{0B1402E7-5138-4B04-AA6B-9B61E652EB83}"/>
          </ac:spMkLst>
        </pc:spChg>
        <pc:spChg chg="add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66" creationId="{8047ED37-AD62-4555-A369-81CC3152B499}"/>
          </ac:spMkLst>
        </pc:spChg>
        <pc:picChg chg="add del">
          <ac:chgData name="Risto Teerikoski" userId="S::risto.teerikoski@tuni.fi::66234951-cf9c-4562-95a0-ea74f6dfe2aa" providerId="AD" clId="Web-{C734AB2E-1281-E199-E815-8CBD2CE7B232}" dt="2024-11-04T12:15:31.183" v="6"/>
          <ac:picMkLst>
            <pc:docMk/>
            <pc:sldMk cId="4096565114" sldId="260"/>
            <ac:picMk id="57" creationId="{22CBAAFC-285F-31B8-05BC-DF6440B66CC2}"/>
          </ac:picMkLst>
        </pc:picChg>
      </pc:sldChg>
    </pc:docChg>
  </pc:docChgLst>
  <pc:docChgLst>
    <pc:chgData name="Risto Teerikoski" userId="S::risto.teerikoski@tuni.fi::66234951-cf9c-4562-95a0-ea74f6dfe2aa" providerId="AD" clId="Web-{CEC6FFF3-203D-839F-184A-1BD9DE318F6B}"/>
    <pc:docChg chg="modSld">
      <pc:chgData name="Risto Teerikoski" userId="S::risto.teerikoski@tuni.fi::66234951-cf9c-4562-95a0-ea74f6dfe2aa" providerId="AD" clId="Web-{CEC6FFF3-203D-839F-184A-1BD9DE318F6B}" dt="2024-11-04T11:18:15.177" v="29"/>
      <pc:docMkLst>
        <pc:docMk/>
      </pc:docMkLst>
      <pc:sldChg chg="addSp delSp modSp">
        <pc:chgData name="Risto Teerikoski" userId="S::risto.teerikoski@tuni.fi::66234951-cf9c-4562-95a0-ea74f6dfe2aa" providerId="AD" clId="Web-{CEC6FFF3-203D-839F-184A-1BD9DE318F6B}" dt="2024-11-04T11:13:26.034" v="21"/>
        <pc:sldMkLst>
          <pc:docMk/>
          <pc:sldMk cId="782385677" sldId="256"/>
        </pc:sldMkLst>
        <pc:spChg chg="mo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2" creationId="{00000000-0000-0000-0000-000000000000}"/>
          </ac:spMkLst>
        </pc:spChg>
        <pc:spChg chg="mo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3" creationId="{00000000-0000-0000-0000-000000000000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9" creationId="{644DFB53-C7FE-4BC7-BA96-83262BE09953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0"/>
          <ac:spMkLst>
            <pc:docMk/>
            <pc:sldMk cId="782385677" sldId="256"/>
            <ac:spMk id="14" creationId="{644DFB53-C7FE-4BC7-BA96-83262BE09953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0"/>
          <ac:spMkLst>
            <pc:docMk/>
            <pc:sldMk cId="782385677" sldId="256"/>
            <ac:spMk id="16" creationId="{DDB09BEC-5EA0-4D24-9BAE-DFC8646DED14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18" creationId="{B505F355-D9B7-492A-91C5-52AE9D9A6DB6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19" creationId="{F6A717AF-6331-4B86-B31A-72F2A8682EB9}"/>
          </ac:spMkLst>
        </pc:spChg>
        <pc:picChg chg="del">
          <ac:chgData name="Risto Teerikoski" userId="S::risto.teerikoski@tuni.fi::66234951-cf9c-4562-95a0-ea74f6dfe2aa" providerId="AD" clId="Web-{CEC6FFF3-203D-839F-184A-1BD9DE318F6B}" dt="2024-11-04T11:13:04.829" v="18"/>
          <ac:picMkLst>
            <pc:docMk/>
            <pc:sldMk cId="782385677" sldId="256"/>
            <ac:picMk id="4" creationId="{999EB7E7-2345-64AC-E712-671BEC69BEC1}"/>
          </ac:picMkLst>
        </pc:picChg>
        <pc:picChg chg="add mod ord">
          <ac:chgData name="Risto Teerikoski" userId="S::risto.teerikoski@tuni.fi::66234951-cf9c-4562-95a0-ea74f6dfe2aa" providerId="AD" clId="Web-{CEC6FFF3-203D-839F-184A-1BD9DE318F6B}" dt="2024-11-04T11:13:26.034" v="21"/>
          <ac:picMkLst>
            <pc:docMk/>
            <pc:sldMk cId="782385677" sldId="256"/>
            <ac:picMk id="5" creationId="{A1A7EF57-DCA3-6948-C914-B58BCFAB9563}"/>
          </ac:picMkLst>
        </pc:picChg>
      </pc:sldChg>
      <pc:sldChg chg="addSp delSp modSp mod setBg">
        <pc:chgData name="Risto Teerikoski" userId="S::risto.teerikoski@tuni.fi::66234951-cf9c-4562-95a0-ea74f6dfe2aa" providerId="AD" clId="Web-{CEC6FFF3-203D-839F-184A-1BD9DE318F6B}" dt="2024-11-04T11:14:21.147" v="26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2" creationId="{F23CF549-5841-B7E8-0748-50254D1DFC70}"/>
          </ac:spMkLst>
        </pc:spChg>
        <pc:spChg chg="mo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3" creationId="{27BAA062-1454-5B81-8930-CA98EB165809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4:21.131" v="25"/>
          <ac:spMkLst>
            <pc:docMk/>
            <pc:sldMk cId="72855012" sldId="257"/>
            <ac:spMk id="9" creationId="{2CFB7124-993E-4CF3-A0CA-A32DF6CC44DF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4:21.131" v="25"/>
          <ac:spMkLst>
            <pc:docMk/>
            <pc:sldMk cId="72855012" sldId="257"/>
            <ac:spMk id="11" creationId="{0694F4EA-6586-4537-8435-1C89CECA279F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3" creationId="{0B1402E7-5138-4B04-AA6B-9B61E652EB83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4" creationId="{CDABA077-5650-4194-91A9-0181927D31F7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5" creationId="{7A4E7FFF-D33D-499B-85BF-6EBA5D5FB19F}"/>
          </ac:spMkLst>
        </pc:spChg>
        <pc:picChg chg="add mod">
          <ac:chgData name="Risto Teerikoski" userId="S::risto.teerikoski@tuni.fi::66234951-cf9c-4562-95a0-ea74f6dfe2aa" providerId="AD" clId="Web-{CEC6FFF3-203D-839F-184A-1BD9DE318F6B}" dt="2024-11-04T11:14:21.147" v="26"/>
          <ac:picMkLst>
            <pc:docMk/>
            <pc:sldMk cId="72855012" sldId="257"/>
            <ac:picMk id="4" creationId="{83A8B1AF-76F8-4AA2-B6EE-DD20E21CA6A9}"/>
          </ac:picMkLst>
        </pc:picChg>
      </pc:sldChg>
      <pc:sldChg chg="addSp delSp modSp mod setBg">
        <pc:chgData name="Risto Teerikoski" userId="S::risto.teerikoski@tuni.fi::66234951-cf9c-4562-95a0-ea74f6dfe2aa" providerId="AD" clId="Web-{CEC6FFF3-203D-839F-184A-1BD9DE318F6B}" dt="2024-11-04T11:18:15.177" v="29"/>
        <pc:sldMkLst>
          <pc:docMk/>
          <pc:sldMk cId="1855844925" sldId="258"/>
        </pc:sldMkLst>
        <pc:spChg chg="mo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2" creationId="{F447F330-513F-881F-ECAB-50D842CD5A40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3" creationId="{E110B632-7830-84EC-BAC5-2C829A6C70FB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46" v="28"/>
          <ac:spMkLst>
            <pc:docMk/>
            <pc:sldMk cId="1855844925" sldId="258"/>
            <ac:spMk id="9" creationId="{95B4416B-38BB-4877-A487-E9DD15F7B8EC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46" v="28"/>
          <ac:spMkLst>
            <pc:docMk/>
            <pc:sldMk cId="1855844925" sldId="258"/>
            <ac:spMk id="11" creationId="{17C3AB18-3A6A-4986-BACC-5F6761D847AF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13" creationId="{95B4416B-38BB-4877-A487-E9DD15F7B8EC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14" creationId="{17C3AB18-3A6A-4986-BACC-5F6761D847AF}"/>
          </ac:spMkLst>
        </pc:spChg>
        <pc:graphicFrameChg chg="add del">
          <ac:chgData name="Risto Teerikoski" userId="S::risto.teerikoski@tuni.fi::66234951-cf9c-4562-95a0-ea74f6dfe2aa" providerId="AD" clId="Web-{CEC6FFF3-203D-839F-184A-1BD9DE318F6B}" dt="2024-11-04T11:18:15.146" v="28"/>
          <ac:graphicFrameMkLst>
            <pc:docMk/>
            <pc:sldMk cId="1855844925" sldId="258"/>
            <ac:graphicFrameMk id="5" creationId="{E48B3C66-144A-EB26-01A5-607B0E25A121}"/>
          </ac:graphicFrameMkLst>
        </pc:graphicFrameChg>
        <pc:graphicFrameChg chg="add">
          <ac:chgData name="Risto Teerikoski" userId="S::risto.teerikoski@tuni.fi::66234951-cf9c-4562-95a0-ea74f6dfe2aa" providerId="AD" clId="Web-{CEC6FFF3-203D-839F-184A-1BD9DE318F6B}" dt="2024-11-04T11:18:15.177" v="29"/>
          <ac:graphicFrameMkLst>
            <pc:docMk/>
            <pc:sldMk cId="1855844925" sldId="258"/>
            <ac:graphicFrameMk id="15" creationId="{914AEC45-AF6C-A183-397D-98B86230846E}"/>
          </ac:graphicFrameMkLst>
        </pc:graphicFrameChg>
      </pc:sldChg>
    </pc:docChg>
  </pc:docChgLst>
  <pc:docChgLst>
    <pc:chgData name="Jarmo Tahvanainen" userId="79dd5496-d724-4dee-8c8a-4c63db31a1ee" providerId="ADAL" clId="{D94326B9-CC05-40F9-A5B0-563FA630D90D}"/>
    <pc:docChg chg="undo custSel addSld delSld modSld sldOrd">
      <pc:chgData name="Jarmo Tahvanainen" userId="79dd5496-d724-4dee-8c8a-4c63db31a1ee" providerId="ADAL" clId="{D94326B9-CC05-40F9-A5B0-563FA630D90D}" dt="2024-11-18T12:40:47.697" v="2565" actId="1076"/>
      <pc:docMkLst>
        <pc:docMk/>
      </pc:docMkLst>
      <pc:sldChg chg="delSp add del mod">
        <pc:chgData name="Jarmo Tahvanainen" userId="79dd5496-d724-4dee-8c8a-4c63db31a1ee" providerId="ADAL" clId="{D94326B9-CC05-40F9-A5B0-563FA630D90D}" dt="2024-11-18T10:48:25.696" v="338" actId="47"/>
        <pc:sldMkLst>
          <pc:docMk/>
          <pc:sldMk cId="2154372479" sldId="261"/>
        </pc:sldMkLst>
        <pc:picChg chg="del">
          <ac:chgData name="Jarmo Tahvanainen" userId="79dd5496-d724-4dee-8c8a-4c63db31a1ee" providerId="ADAL" clId="{D94326B9-CC05-40F9-A5B0-563FA630D90D}" dt="2024-11-18T10:33:42.008" v="88" actId="478"/>
          <ac:picMkLst>
            <pc:docMk/>
            <pc:sldMk cId="2154372479" sldId="261"/>
            <ac:picMk id="4" creationId="{8D3C8C83-9668-D444-9259-D50B0D0CC9DC}"/>
          </ac:picMkLst>
        </pc:picChg>
      </pc:sldChg>
      <pc:sldChg chg="addSp modSp mod setBg modNotesTx">
        <pc:chgData name="Jarmo Tahvanainen" userId="79dd5496-d724-4dee-8c8a-4c63db31a1ee" providerId="ADAL" clId="{D94326B9-CC05-40F9-A5B0-563FA630D90D}" dt="2024-11-18T10:48:58.267" v="342" actId="2711"/>
        <pc:sldMkLst>
          <pc:docMk/>
          <pc:sldMk cId="2556729438" sldId="262"/>
        </pc:sldMkLst>
        <pc:spChg chg="add mod">
          <ac:chgData name="Jarmo Tahvanainen" userId="79dd5496-d724-4dee-8c8a-4c63db31a1ee" providerId="ADAL" clId="{D94326B9-CC05-40F9-A5B0-563FA630D90D}" dt="2024-11-18T10:48:58.267" v="342" actId="2711"/>
          <ac:spMkLst>
            <pc:docMk/>
            <pc:sldMk cId="2556729438" sldId="262"/>
            <ac:spMk id="2" creationId="{A21299AC-8CCB-EB2D-345B-2A048A526F6F}"/>
          </ac:spMkLst>
        </pc:spChg>
        <pc:spChg chg="add mod">
          <ac:chgData name="Jarmo Tahvanainen" userId="79dd5496-d724-4dee-8c8a-4c63db31a1ee" providerId="ADAL" clId="{D94326B9-CC05-40F9-A5B0-563FA630D90D}" dt="2024-11-18T10:35:22.498" v="218" actId="1076"/>
          <ac:spMkLst>
            <pc:docMk/>
            <pc:sldMk cId="2556729438" sldId="262"/>
            <ac:spMk id="3" creationId="{4FD21164-5E01-E8A0-4F5B-32757CAE9670}"/>
          </ac:spMkLst>
        </pc:spChg>
        <pc:picChg chg="mod">
          <ac:chgData name="Jarmo Tahvanainen" userId="79dd5496-d724-4dee-8c8a-4c63db31a1ee" providerId="ADAL" clId="{D94326B9-CC05-40F9-A5B0-563FA630D90D}" dt="2024-11-18T10:35:12.128" v="192" actId="1076"/>
          <ac:picMkLst>
            <pc:docMk/>
            <pc:sldMk cId="2556729438" sldId="262"/>
            <ac:picMk id="6" creationId="{D3B02043-E2D3-8227-25A9-013B991723E1}"/>
          </ac:picMkLst>
        </pc:picChg>
      </pc:sldChg>
      <pc:sldChg chg="del setBg">
        <pc:chgData name="Jarmo Tahvanainen" userId="79dd5496-d724-4dee-8c8a-4c63db31a1ee" providerId="ADAL" clId="{D94326B9-CC05-40F9-A5B0-563FA630D90D}" dt="2024-11-18T10:48:16.348" v="336" actId="47"/>
        <pc:sldMkLst>
          <pc:docMk/>
          <pc:sldMk cId="765519077" sldId="263"/>
        </pc:sldMkLst>
      </pc:sldChg>
      <pc:sldChg chg="del setBg">
        <pc:chgData name="Jarmo Tahvanainen" userId="79dd5496-d724-4dee-8c8a-4c63db31a1ee" providerId="ADAL" clId="{D94326B9-CC05-40F9-A5B0-563FA630D90D}" dt="2024-11-18T10:48:21.745" v="337" actId="47"/>
        <pc:sldMkLst>
          <pc:docMk/>
          <pc:sldMk cId="1899722555" sldId="264"/>
        </pc:sldMkLst>
      </pc:sldChg>
      <pc:sldChg chg="new del">
        <pc:chgData name="Jarmo Tahvanainen" userId="79dd5496-d724-4dee-8c8a-4c63db31a1ee" providerId="ADAL" clId="{D94326B9-CC05-40F9-A5B0-563FA630D90D}" dt="2024-11-18T10:36:10.718" v="223" actId="47"/>
        <pc:sldMkLst>
          <pc:docMk/>
          <pc:sldMk cId="39581387" sldId="265"/>
        </pc:sldMkLst>
      </pc:sldChg>
      <pc:sldChg chg="addSp delSp modSp add mod ord setBg modNotesTx">
        <pc:chgData name="Jarmo Tahvanainen" userId="79dd5496-d724-4dee-8c8a-4c63db31a1ee" providerId="ADAL" clId="{D94326B9-CC05-40F9-A5B0-563FA630D90D}" dt="2024-11-18T11:36:31.312" v="1154"/>
        <pc:sldMkLst>
          <pc:docMk/>
          <pc:sldMk cId="3875350202" sldId="265"/>
        </pc:sldMkLst>
        <pc:spChg chg="add">
          <ac:chgData name="Jarmo Tahvanainen" userId="79dd5496-d724-4dee-8c8a-4c63db31a1ee" providerId="ADAL" clId="{D94326B9-CC05-40F9-A5B0-563FA630D90D}" dt="2024-11-18T10:36:44.861" v="232"/>
          <ac:spMkLst>
            <pc:docMk/>
            <pc:sldMk cId="3875350202" sldId="265"/>
            <ac:spMk id="2" creationId="{45817320-B831-8514-D9CA-9D47BBD46B0B}"/>
          </ac:spMkLst>
        </pc:spChg>
        <pc:spChg chg="add">
          <ac:chgData name="Jarmo Tahvanainen" userId="79dd5496-d724-4dee-8c8a-4c63db31a1ee" providerId="ADAL" clId="{D94326B9-CC05-40F9-A5B0-563FA630D90D}" dt="2024-11-18T10:38:18.124" v="251"/>
          <ac:spMkLst>
            <pc:docMk/>
            <pc:sldMk cId="3875350202" sldId="265"/>
            <ac:spMk id="3" creationId="{8B308DFC-1A06-64D1-B5FB-A42B1C2E7229}"/>
          </ac:spMkLst>
        </pc:spChg>
        <pc:spChg chg="mod">
          <ac:chgData name="Jarmo Tahvanainen" userId="79dd5496-d724-4dee-8c8a-4c63db31a1ee" providerId="ADAL" clId="{D94326B9-CC05-40F9-A5B0-563FA630D90D}" dt="2024-11-18T10:36:28.165" v="228"/>
          <ac:spMkLst>
            <pc:docMk/>
            <pc:sldMk cId="3875350202" sldId="265"/>
            <ac:spMk id="4" creationId="{BAFBFCF7-623E-E42D-48C7-AB9CE4D8CC15}"/>
          </ac:spMkLst>
        </pc:spChg>
        <pc:spChg chg="mod">
          <ac:chgData name="Jarmo Tahvanainen" userId="79dd5496-d724-4dee-8c8a-4c63db31a1ee" providerId="ADAL" clId="{D94326B9-CC05-40F9-A5B0-563FA630D90D}" dt="2024-11-18T10:37:46.351" v="250" actId="12"/>
          <ac:spMkLst>
            <pc:docMk/>
            <pc:sldMk cId="3875350202" sldId="265"/>
            <ac:spMk id="5" creationId="{27A1A1A5-2A58-CE7B-30CF-10F07978FEC0}"/>
          </ac:spMkLst>
        </pc:spChg>
        <pc:picChg chg="del">
          <ac:chgData name="Jarmo Tahvanainen" userId="79dd5496-d724-4dee-8c8a-4c63db31a1ee" providerId="ADAL" clId="{D94326B9-CC05-40F9-A5B0-563FA630D90D}" dt="2024-11-18T11:36:30.459" v="1153" actId="478"/>
          <ac:picMkLst>
            <pc:docMk/>
            <pc:sldMk cId="3875350202" sldId="265"/>
            <ac:picMk id="6" creationId="{0777380F-50B4-6973-D854-D6A98C1B4D85}"/>
          </ac:picMkLst>
        </pc:picChg>
        <pc:picChg chg="add mod">
          <ac:chgData name="Jarmo Tahvanainen" userId="79dd5496-d724-4dee-8c8a-4c63db31a1ee" providerId="ADAL" clId="{D94326B9-CC05-40F9-A5B0-563FA630D90D}" dt="2024-11-18T11:36:31.312" v="1154"/>
          <ac:picMkLst>
            <pc:docMk/>
            <pc:sldMk cId="3875350202" sldId="265"/>
            <ac:picMk id="7" creationId="{A38CB45E-135A-2EF9-C1F8-5D602CB8E470}"/>
          </ac:picMkLst>
        </pc:picChg>
      </pc:sldChg>
      <pc:sldChg chg="addSp delSp modSp add mod setBg modNotesTx">
        <pc:chgData name="Jarmo Tahvanainen" userId="79dd5496-d724-4dee-8c8a-4c63db31a1ee" providerId="ADAL" clId="{D94326B9-CC05-40F9-A5B0-563FA630D90D}" dt="2024-11-18T11:36:34.121" v="1156"/>
        <pc:sldMkLst>
          <pc:docMk/>
          <pc:sldMk cId="243073721" sldId="266"/>
        </pc:sldMkLst>
        <pc:spChg chg="mod">
          <ac:chgData name="Jarmo Tahvanainen" userId="79dd5496-d724-4dee-8c8a-4c63db31a1ee" providerId="ADAL" clId="{D94326B9-CC05-40F9-A5B0-563FA630D90D}" dt="2024-11-18T10:38:38.710" v="253"/>
          <ac:spMkLst>
            <pc:docMk/>
            <pc:sldMk cId="243073721" sldId="266"/>
            <ac:spMk id="4" creationId="{B0A344D5-B9E3-1BF1-8232-CD80BF2B4C5E}"/>
          </ac:spMkLst>
        </pc:spChg>
        <pc:spChg chg="mod">
          <ac:chgData name="Jarmo Tahvanainen" userId="79dd5496-d724-4dee-8c8a-4c63db31a1ee" providerId="ADAL" clId="{D94326B9-CC05-40F9-A5B0-563FA630D90D}" dt="2024-11-18T10:39:08.366" v="272" actId="20577"/>
          <ac:spMkLst>
            <pc:docMk/>
            <pc:sldMk cId="243073721" sldId="266"/>
            <ac:spMk id="5" creationId="{06B0DF97-40AC-081A-C634-5D0C39D9A739}"/>
          </ac:spMkLst>
        </pc:spChg>
        <pc:picChg chg="add mod">
          <ac:chgData name="Jarmo Tahvanainen" userId="79dd5496-d724-4dee-8c8a-4c63db31a1ee" providerId="ADAL" clId="{D94326B9-CC05-40F9-A5B0-563FA630D90D}" dt="2024-11-18T11:36:34.121" v="1156"/>
          <ac:picMkLst>
            <pc:docMk/>
            <pc:sldMk cId="243073721" sldId="266"/>
            <ac:picMk id="2" creationId="{AFFE853E-47B1-5E84-D2CE-6E8FCDD7F89D}"/>
          </ac:picMkLst>
        </pc:picChg>
        <pc:picChg chg="del">
          <ac:chgData name="Jarmo Tahvanainen" userId="79dd5496-d724-4dee-8c8a-4c63db31a1ee" providerId="ADAL" clId="{D94326B9-CC05-40F9-A5B0-563FA630D90D}" dt="2024-11-18T11:36:33.132" v="1155" actId="478"/>
          <ac:picMkLst>
            <pc:docMk/>
            <pc:sldMk cId="243073721" sldId="266"/>
            <ac:picMk id="6" creationId="{561267A1-6A6A-7AE4-B3D7-01081E2C1B0D}"/>
          </ac:picMkLst>
        </pc:picChg>
      </pc:sldChg>
      <pc:sldChg chg="new del">
        <pc:chgData name="Jarmo Tahvanainen" userId="79dd5496-d724-4dee-8c8a-4c63db31a1ee" providerId="ADAL" clId="{D94326B9-CC05-40F9-A5B0-563FA630D90D}" dt="2024-11-18T10:39:29.021" v="274" actId="680"/>
        <pc:sldMkLst>
          <pc:docMk/>
          <pc:sldMk cId="505819760" sldId="267"/>
        </pc:sldMkLst>
      </pc:sldChg>
      <pc:sldChg chg="addSp delSp modSp add mod setBg modNotesTx">
        <pc:chgData name="Jarmo Tahvanainen" userId="79dd5496-d724-4dee-8c8a-4c63db31a1ee" providerId="ADAL" clId="{D94326B9-CC05-40F9-A5B0-563FA630D90D}" dt="2024-11-18T12:16:37.377" v="2520" actId="1035"/>
        <pc:sldMkLst>
          <pc:docMk/>
          <pc:sldMk cId="2408874367" sldId="267"/>
        </pc:sldMkLst>
        <pc:spChg chg="add del">
          <ac:chgData name="Jarmo Tahvanainen" userId="79dd5496-d724-4dee-8c8a-4c63db31a1ee" providerId="ADAL" clId="{D94326B9-CC05-40F9-A5B0-563FA630D90D}" dt="2024-11-18T11:14:36.385" v="627" actId="478"/>
          <ac:spMkLst>
            <pc:docMk/>
            <pc:sldMk cId="2408874367" sldId="267"/>
            <ac:spMk id="2" creationId="{79A3ED40-D312-9BC6-B8EB-FF0435AC169B}"/>
          </ac:spMkLst>
        </pc:spChg>
        <pc:spChg chg="add del mod">
          <ac:chgData name="Jarmo Tahvanainen" userId="79dd5496-d724-4dee-8c8a-4c63db31a1ee" providerId="ADAL" clId="{D94326B9-CC05-40F9-A5B0-563FA630D90D}" dt="2024-11-18T11:15:37.304" v="639" actId="478"/>
          <ac:spMkLst>
            <pc:docMk/>
            <pc:sldMk cId="2408874367" sldId="267"/>
            <ac:spMk id="3" creationId="{A34A2DE3-3526-6334-4F8E-CA53980BE555}"/>
          </ac:spMkLst>
        </pc:spChg>
        <pc:spChg chg="mod">
          <ac:chgData name="Jarmo Tahvanainen" userId="79dd5496-d724-4dee-8c8a-4c63db31a1ee" providerId="ADAL" clId="{D94326B9-CC05-40F9-A5B0-563FA630D90D}" dt="2024-11-18T11:55:33.008" v="1849" actId="1076"/>
          <ac:spMkLst>
            <pc:docMk/>
            <pc:sldMk cId="2408874367" sldId="267"/>
            <ac:spMk id="4" creationId="{62672678-1329-E59C-1922-DD414719EC45}"/>
          </ac:spMkLst>
        </pc:spChg>
        <pc:spChg chg="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" creationId="{70E50375-91EE-713F-E4B1-266BB45779AE}"/>
          </ac:spMkLst>
        </pc:spChg>
        <pc:spChg chg="add del mod">
          <ac:chgData name="Jarmo Tahvanainen" userId="79dd5496-d724-4dee-8c8a-4c63db31a1ee" providerId="ADAL" clId="{D94326B9-CC05-40F9-A5B0-563FA630D90D}" dt="2024-11-18T11:15:37" v="638" actId="478"/>
          <ac:spMkLst>
            <pc:docMk/>
            <pc:sldMk cId="2408874367" sldId="267"/>
            <ac:spMk id="7" creationId="{84F3B95A-4F4C-C86F-7D6F-2DD442AA4FC1}"/>
          </ac:spMkLst>
        </pc:spChg>
        <pc:spChg chg="add del mod">
          <ac:chgData name="Jarmo Tahvanainen" userId="79dd5496-d724-4dee-8c8a-4c63db31a1ee" providerId="ADAL" clId="{D94326B9-CC05-40F9-A5B0-563FA630D90D}" dt="2024-11-18T11:52:51.093" v="1774" actId="478"/>
          <ac:spMkLst>
            <pc:docMk/>
            <pc:sldMk cId="2408874367" sldId="267"/>
            <ac:spMk id="15" creationId="{81EB8516-26C4-8F8A-8FEA-696DCE0F0589}"/>
          </ac:spMkLst>
        </pc:spChg>
        <pc:spChg chg="add del mod">
          <ac:chgData name="Jarmo Tahvanainen" userId="79dd5496-d724-4dee-8c8a-4c63db31a1ee" providerId="ADAL" clId="{D94326B9-CC05-40F9-A5B0-563FA630D90D}" dt="2024-11-18T11:22:46.733" v="723" actId="11529"/>
          <ac:spMkLst>
            <pc:docMk/>
            <pc:sldMk cId="2408874367" sldId="267"/>
            <ac:spMk id="34" creationId="{967B2135-43F0-641E-3D08-F0C7BCD0202B}"/>
          </ac:spMkLst>
        </pc:spChg>
        <pc:spChg chg="add del mod">
          <ac:chgData name="Jarmo Tahvanainen" userId="79dd5496-d724-4dee-8c8a-4c63db31a1ee" providerId="ADAL" clId="{D94326B9-CC05-40F9-A5B0-563FA630D90D}" dt="2024-11-18T11:23:11.954" v="735" actId="478"/>
          <ac:spMkLst>
            <pc:docMk/>
            <pc:sldMk cId="2408874367" sldId="267"/>
            <ac:spMk id="35" creationId="{54CD3050-77A7-667C-1E32-FE3B7083BF44}"/>
          </ac:spMkLst>
        </pc:spChg>
        <pc:spChg chg="add del mod">
          <ac:chgData name="Jarmo Tahvanainen" userId="79dd5496-d724-4dee-8c8a-4c63db31a1ee" providerId="ADAL" clId="{D94326B9-CC05-40F9-A5B0-563FA630D90D}" dt="2024-11-18T11:35:05.515" v="1113" actId="478"/>
          <ac:spMkLst>
            <pc:docMk/>
            <pc:sldMk cId="2408874367" sldId="267"/>
            <ac:spMk id="36" creationId="{D98AA9A0-EA5B-F2DB-6ACB-471C1C9FA1F8}"/>
          </ac:spMkLst>
        </pc:spChg>
        <pc:spChg chg="add del mod">
          <ac:chgData name="Jarmo Tahvanainen" userId="79dd5496-d724-4dee-8c8a-4c63db31a1ee" providerId="ADAL" clId="{D94326B9-CC05-40F9-A5B0-563FA630D90D}" dt="2024-11-18T11:35:54.435" v="1130" actId="478"/>
          <ac:spMkLst>
            <pc:docMk/>
            <pc:sldMk cId="2408874367" sldId="267"/>
            <ac:spMk id="37" creationId="{584701B3-D7B2-83DA-F1ED-3EE3A7DC280D}"/>
          </ac:spMkLst>
        </pc:spChg>
        <pc:spChg chg="add del mod">
          <ac:chgData name="Jarmo Tahvanainen" userId="79dd5496-d724-4dee-8c8a-4c63db31a1ee" providerId="ADAL" clId="{D94326B9-CC05-40F9-A5B0-563FA630D90D}" dt="2024-11-18T11:26:07.355" v="866" actId="478"/>
          <ac:spMkLst>
            <pc:docMk/>
            <pc:sldMk cId="2408874367" sldId="267"/>
            <ac:spMk id="39" creationId="{4CE2956E-2F75-00A9-AED7-1BFF3E1E3455}"/>
          </ac:spMkLst>
        </pc:spChg>
        <pc:spChg chg="add del mod">
          <ac:chgData name="Jarmo Tahvanainen" userId="79dd5496-d724-4dee-8c8a-4c63db31a1ee" providerId="ADAL" clId="{D94326B9-CC05-40F9-A5B0-563FA630D90D}" dt="2024-11-18T11:36:06.011" v="1134" actId="478"/>
          <ac:spMkLst>
            <pc:docMk/>
            <pc:sldMk cId="2408874367" sldId="267"/>
            <ac:spMk id="47" creationId="{3A9EDEF6-6288-E845-BAC3-653DB9A31D4F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1" creationId="{B9BC8D98-06D5-8302-E909-9CE5C532B944}"/>
          </ac:spMkLst>
        </pc:spChg>
        <pc:spChg chg="add del mod">
          <ac:chgData name="Jarmo Tahvanainen" userId="79dd5496-d724-4dee-8c8a-4c63db31a1ee" providerId="ADAL" clId="{D94326B9-CC05-40F9-A5B0-563FA630D90D}" dt="2024-11-18T11:32:38.715" v="959" actId="478"/>
          <ac:spMkLst>
            <pc:docMk/>
            <pc:sldMk cId="2408874367" sldId="267"/>
            <ac:spMk id="53" creationId="{4742EBE7-9923-5513-354F-49381EFA5B64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4" creationId="{1A3B8BFD-4691-CB31-4546-D9F0A08D411F}"/>
          </ac:spMkLst>
        </pc:spChg>
        <pc:spChg chg="add mod">
          <ac:chgData name="Jarmo Tahvanainen" userId="79dd5496-d724-4dee-8c8a-4c63db31a1ee" providerId="ADAL" clId="{D94326B9-CC05-40F9-A5B0-563FA630D90D}" dt="2024-11-18T12:15:11.449" v="2496" actId="6549"/>
          <ac:spMkLst>
            <pc:docMk/>
            <pc:sldMk cId="2408874367" sldId="267"/>
            <ac:spMk id="55" creationId="{3EA12263-6A46-E388-7D7E-584ACDDB82A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6" creationId="{87D7B597-0FF5-ADD4-9780-4769A6BD1A82}"/>
          </ac:spMkLst>
        </pc:spChg>
        <pc:spChg chg="add del">
          <ac:chgData name="Jarmo Tahvanainen" userId="79dd5496-d724-4dee-8c8a-4c63db31a1ee" providerId="ADAL" clId="{D94326B9-CC05-40F9-A5B0-563FA630D90D}" dt="2024-11-18T11:35:12.522" v="1115" actId="478"/>
          <ac:spMkLst>
            <pc:docMk/>
            <pc:sldMk cId="2408874367" sldId="267"/>
            <ac:spMk id="60" creationId="{847A8481-C790-32E5-4F81-88856D84BF1D}"/>
          </ac:spMkLst>
        </pc:spChg>
        <pc:spChg chg="add del mod">
          <ac:chgData name="Jarmo Tahvanainen" userId="79dd5496-d724-4dee-8c8a-4c63db31a1ee" providerId="ADAL" clId="{D94326B9-CC05-40F9-A5B0-563FA630D90D}" dt="2024-11-18T11:59:15.237" v="1991" actId="478"/>
          <ac:spMkLst>
            <pc:docMk/>
            <pc:sldMk cId="2408874367" sldId="267"/>
            <ac:spMk id="65" creationId="{FB1EFBF8-222F-0750-E977-82247B918840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69" creationId="{2AA1177B-1D40-BB63-C7A2-5B8E547C260D}"/>
          </ac:spMkLst>
        </pc:spChg>
        <pc:spChg chg="add del mod">
          <ac:chgData name="Jarmo Tahvanainen" userId="79dd5496-d724-4dee-8c8a-4c63db31a1ee" providerId="ADAL" clId="{D94326B9-CC05-40F9-A5B0-563FA630D90D}" dt="2024-11-18T11:46:46.156" v="1669" actId="478"/>
          <ac:spMkLst>
            <pc:docMk/>
            <pc:sldMk cId="2408874367" sldId="267"/>
            <ac:spMk id="70" creationId="{2E3DB978-5A57-4C81-B2B5-BB9E2A6436D2}"/>
          </ac:spMkLst>
        </pc:spChg>
        <pc:spChg chg="add del mod">
          <ac:chgData name="Jarmo Tahvanainen" userId="79dd5496-d724-4dee-8c8a-4c63db31a1ee" providerId="ADAL" clId="{D94326B9-CC05-40F9-A5B0-563FA630D90D}" dt="2024-11-18T11:46:50.284" v="1671" actId="478"/>
          <ac:spMkLst>
            <pc:docMk/>
            <pc:sldMk cId="2408874367" sldId="267"/>
            <ac:spMk id="71" creationId="{0D6B4DF0-63F8-7733-3912-DFBDB2A341C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72" creationId="{5E3B6FFB-CC7D-7940-EF00-AA04672885DD}"/>
          </ac:spMkLst>
        </pc:spChg>
        <pc:spChg chg="add mod">
          <ac:chgData name="Jarmo Tahvanainen" userId="79dd5496-d724-4dee-8c8a-4c63db31a1ee" providerId="ADAL" clId="{D94326B9-CC05-40F9-A5B0-563FA630D90D}" dt="2024-11-18T12:14:29.904" v="2448" actId="1037"/>
          <ac:spMkLst>
            <pc:docMk/>
            <pc:sldMk cId="2408874367" sldId="267"/>
            <ac:spMk id="73" creationId="{E489971F-530F-3477-6B20-D0C3774DF1A0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85" creationId="{601CE3E5-4E55-C713-A3BD-E7CBCE76D68A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86" creationId="{30767B09-05DB-DF5C-3371-F2D2E0CD631E}"/>
          </ac:spMkLst>
        </pc:spChg>
        <pc:spChg chg="add mod">
          <ac:chgData name="Jarmo Tahvanainen" userId="79dd5496-d724-4dee-8c8a-4c63db31a1ee" providerId="ADAL" clId="{D94326B9-CC05-40F9-A5B0-563FA630D90D}" dt="2024-11-18T11:54:51.266" v="1826"/>
          <ac:spMkLst>
            <pc:docMk/>
            <pc:sldMk cId="2408874367" sldId="267"/>
            <ac:spMk id="91" creationId="{F7A4F5B7-4643-183D-7C80-7569AD33EBD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97" creationId="{67EBF79D-F24A-4D99-8B7F-030E17E0035F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98" creationId="{D3C23553-355B-C139-31DB-B9F9B01B615C}"/>
          </ac:spMkLst>
        </pc:spChg>
        <pc:spChg chg="add del mod">
          <ac:chgData name="Jarmo Tahvanainen" userId="79dd5496-d724-4dee-8c8a-4c63db31a1ee" providerId="ADAL" clId="{D94326B9-CC05-40F9-A5B0-563FA630D90D}" dt="2024-11-18T12:15:07.555" v="2495" actId="6549"/>
          <ac:spMkLst>
            <pc:docMk/>
            <pc:sldMk cId="2408874367" sldId="267"/>
            <ac:spMk id="99" creationId="{2DE37330-EAEF-5C95-6301-FA057AAB53BA}"/>
          </ac:spMkLst>
        </pc:spChg>
        <pc:spChg chg="add del mod">
          <ac:chgData name="Jarmo Tahvanainen" userId="79dd5496-d724-4dee-8c8a-4c63db31a1ee" providerId="ADAL" clId="{D94326B9-CC05-40F9-A5B0-563FA630D90D}" dt="2024-11-18T11:57:04.782" v="1895" actId="478"/>
          <ac:spMkLst>
            <pc:docMk/>
            <pc:sldMk cId="2408874367" sldId="267"/>
            <ac:spMk id="104" creationId="{694616A0-2F1B-B9A5-7347-7AE52A276036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05" creationId="{4BE04C87-C63E-45C7-813B-04C60C9515B5}"/>
          </ac:spMkLst>
        </pc:spChg>
        <pc:spChg chg="add mod">
          <ac:chgData name="Jarmo Tahvanainen" userId="79dd5496-d724-4dee-8c8a-4c63db31a1ee" providerId="ADAL" clId="{D94326B9-CC05-40F9-A5B0-563FA630D90D}" dt="2024-11-18T12:08:19.085" v="2344" actId="164"/>
          <ac:spMkLst>
            <pc:docMk/>
            <pc:sldMk cId="2408874367" sldId="267"/>
            <ac:spMk id="113" creationId="{2F8FEAE8-7BDB-43E0-06B2-2C8B26F9350B}"/>
          </ac:spMkLst>
        </pc:spChg>
        <pc:spChg chg="add mod">
          <ac:chgData name="Jarmo Tahvanainen" userId="79dd5496-d724-4dee-8c8a-4c63db31a1ee" providerId="ADAL" clId="{D94326B9-CC05-40F9-A5B0-563FA630D90D}" dt="2024-11-18T12:08:19.085" v="2344" actId="164"/>
          <ac:spMkLst>
            <pc:docMk/>
            <pc:sldMk cId="2408874367" sldId="267"/>
            <ac:spMk id="114" creationId="{846AF98C-9CF8-66EF-3CAE-741A5574F60B}"/>
          </ac:spMkLst>
        </pc:spChg>
        <pc:spChg chg="add mod">
          <ac:chgData name="Jarmo Tahvanainen" userId="79dd5496-d724-4dee-8c8a-4c63db31a1ee" providerId="ADAL" clId="{D94326B9-CC05-40F9-A5B0-563FA630D90D}" dt="2024-11-18T12:03:16.468" v="2191"/>
          <ac:spMkLst>
            <pc:docMk/>
            <pc:sldMk cId="2408874367" sldId="267"/>
            <ac:spMk id="123" creationId="{33CF3C81-0CBC-4D35-35CE-589A130E7682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24" creationId="{4AE7444E-7EA3-9684-D6C0-7D0641B00B94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26" creationId="{ABF48232-20FF-6436-0539-7AF4F1A72493}"/>
          </ac:spMkLst>
        </pc:spChg>
        <pc:spChg chg="add del">
          <ac:chgData name="Jarmo Tahvanainen" userId="79dd5496-d724-4dee-8c8a-4c63db31a1ee" providerId="ADAL" clId="{D94326B9-CC05-40F9-A5B0-563FA630D90D}" dt="2024-11-18T12:13:34.007" v="2402" actId="478"/>
          <ac:spMkLst>
            <pc:docMk/>
            <pc:sldMk cId="2408874367" sldId="267"/>
            <ac:spMk id="143" creationId="{8149DD57-502B-9508-77CB-C1399F4BB65D}"/>
          </ac:spMkLst>
        </pc:spChg>
        <pc:grpChg chg="add mod">
          <ac:chgData name="Jarmo Tahvanainen" userId="79dd5496-d724-4dee-8c8a-4c63db31a1ee" providerId="ADAL" clId="{D94326B9-CC05-40F9-A5B0-563FA630D90D}" dt="2024-11-18T12:14:46.489" v="2466" actId="1076"/>
          <ac:grpSpMkLst>
            <pc:docMk/>
            <pc:sldMk cId="2408874367" sldId="267"/>
            <ac:grpSpMk id="49" creationId="{069C0569-35C7-79A6-1299-5894979F4FDE}"/>
          </ac:grpSpMkLst>
        </pc:grpChg>
        <pc:grpChg chg="add mod">
          <ac:chgData name="Jarmo Tahvanainen" userId="79dd5496-d724-4dee-8c8a-4c63db31a1ee" providerId="ADAL" clId="{D94326B9-CC05-40F9-A5B0-563FA630D90D}" dt="2024-11-18T11:34:19.969" v="1041" actId="164"/>
          <ac:grpSpMkLst>
            <pc:docMk/>
            <pc:sldMk cId="2408874367" sldId="267"/>
            <ac:grpSpMk id="59" creationId="{D0667FE5-CA5C-D117-198D-C72EAEF0E3D7}"/>
          </ac:grpSpMkLst>
        </pc:grpChg>
        <pc:grpChg chg="add mod">
          <ac:chgData name="Jarmo Tahvanainen" userId="79dd5496-d724-4dee-8c8a-4c63db31a1ee" providerId="ADAL" clId="{D94326B9-CC05-40F9-A5B0-563FA630D90D}" dt="2024-11-18T11:59:26.106" v="1992" actId="164"/>
          <ac:grpSpMkLst>
            <pc:docMk/>
            <pc:sldMk cId="2408874367" sldId="267"/>
            <ac:grpSpMk id="66" creationId="{91EC3F4B-3FA3-FA11-0859-5F364D1CF9ED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67" creationId="{0881FE55-D8DD-7768-B893-AD277B9C766E}"/>
          </ac:grpSpMkLst>
        </pc:grpChg>
        <pc:grpChg chg="add del mod">
          <ac:chgData name="Jarmo Tahvanainen" userId="79dd5496-d724-4dee-8c8a-4c63db31a1ee" providerId="ADAL" clId="{D94326B9-CC05-40F9-A5B0-563FA630D90D}" dt="2024-11-18T11:58:22.842" v="1936" actId="165"/>
          <ac:grpSpMkLst>
            <pc:docMk/>
            <pc:sldMk cId="2408874367" sldId="267"/>
            <ac:grpSpMk id="68" creationId="{CA5C55FD-2D3C-85C8-F678-F877096BF3AD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84" creationId="{CD1A3E7D-F1E8-0392-5A02-AE7B61685B5A}"/>
          </ac:grpSpMkLst>
        </pc:grpChg>
        <pc:grpChg chg="add mod">
          <ac:chgData name="Jarmo Tahvanainen" userId="79dd5496-d724-4dee-8c8a-4c63db31a1ee" providerId="ADAL" clId="{D94326B9-CC05-40F9-A5B0-563FA630D90D}" dt="2024-11-18T11:59:26.106" v="1992" actId="164"/>
          <ac:grpSpMkLst>
            <pc:docMk/>
            <pc:sldMk cId="2408874367" sldId="267"/>
            <ac:grpSpMk id="96" creationId="{A7459634-C6E9-FA06-99A7-3A57DE5C3260}"/>
          </ac:grpSpMkLst>
        </pc:grpChg>
        <pc:grpChg chg="add del mod topLvl">
          <ac:chgData name="Jarmo Tahvanainen" userId="79dd5496-d724-4dee-8c8a-4c63db31a1ee" providerId="ADAL" clId="{D94326B9-CC05-40F9-A5B0-563FA630D90D}" dt="2024-11-18T12:00:21.019" v="2017" actId="165"/>
          <ac:grpSpMkLst>
            <pc:docMk/>
            <pc:sldMk cId="2408874367" sldId="267"/>
            <ac:grpSpMk id="100" creationId="{F6C673B3-EFE1-97B1-8A4F-8C6B75669AE4}"/>
          </ac:grpSpMkLst>
        </pc:grpChg>
        <pc:grpChg chg="add del mod topLvl">
          <ac:chgData name="Jarmo Tahvanainen" userId="79dd5496-d724-4dee-8c8a-4c63db31a1ee" providerId="ADAL" clId="{D94326B9-CC05-40F9-A5B0-563FA630D90D}" dt="2024-11-18T12:00:57.583" v="2039" actId="164"/>
          <ac:grpSpMkLst>
            <pc:docMk/>
            <pc:sldMk cId="2408874367" sldId="267"/>
            <ac:grpSpMk id="106" creationId="{10924CA5-CDA5-D31C-739D-15DB067B0E1B}"/>
          </ac:grpSpMkLst>
        </pc:grpChg>
        <pc:grpChg chg="add del mod">
          <ac:chgData name="Jarmo Tahvanainen" userId="79dd5496-d724-4dee-8c8a-4c63db31a1ee" providerId="ADAL" clId="{D94326B9-CC05-40F9-A5B0-563FA630D90D}" dt="2024-11-18T12:11:23.871" v="2377" actId="478"/>
          <ac:grpSpMkLst>
            <pc:docMk/>
            <pc:sldMk cId="2408874367" sldId="267"/>
            <ac:grpSpMk id="116" creationId="{DD2AEC80-E916-8F89-C3CF-74C4A84A2E26}"/>
          </ac:grpSpMkLst>
        </pc:grpChg>
        <pc:grpChg chg="add del mod">
          <ac:chgData name="Jarmo Tahvanainen" userId="79dd5496-d724-4dee-8c8a-4c63db31a1ee" providerId="ADAL" clId="{D94326B9-CC05-40F9-A5B0-563FA630D90D}" dt="2024-11-18T12:00:07.484" v="2013" actId="165"/>
          <ac:grpSpMkLst>
            <pc:docMk/>
            <pc:sldMk cId="2408874367" sldId="267"/>
            <ac:grpSpMk id="117" creationId="{6FCF876B-3135-5E8D-4299-BC26B6D9DD17}"/>
          </ac:grpSpMkLst>
        </pc:grpChg>
        <pc:grpChg chg="add del mod ord">
          <ac:chgData name="Jarmo Tahvanainen" userId="79dd5496-d724-4dee-8c8a-4c63db31a1ee" providerId="ADAL" clId="{D94326B9-CC05-40F9-A5B0-563FA630D90D}" dt="2024-11-18T12:00:57.583" v="2039" actId="164"/>
          <ac:grpSpMkLst>
            <pc:docMk/>
            <pc:sldMk cId="2408874367" sldId="267"/>
            <ac:grpSpMk id="118" creationId="{D2202B55-C836-C112-D255-CBB1D72588A3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22" creationId="{9C174D4E-C285-320F-507B-E8E55F3F8F26}"/>
          </ac:grpSpMkLst>
        </pc:grpChg>
        <pc:grpChg chg="add del mod">
          <ac:chgData name="Jarmo Tahvanainen" userId="79dd5496-d724-4dee-8c8a-4c63db31a1ee" providerId="ADAL" clId="{D94326B9-CC05-40F9-A5B0-563FA630D90D}" dt="2024-11-18T12:05:28.391" v="2243" actId="478"/>
          <ac:grpSpMkLst>
            <pc:docMk/>
            <pc:sldMk cId="2408874367" sldId="267"/>
            <ac:grpSpMk id="127" creationId="{DA891CC1-0890-FE73-FB3B-A3131AF90DA2}"/>
          </ac:grpSpMkLst>
        </pc:grpChg>
        <pc:grpChg chg="add mod">
          <ac:chgData name="Jarmo Tahvanainen" userId="79dd5496-d724-4dee-8c8a-4c63db31a1ee" providerId="ADAL" clId="{D94326B9-CC05-40F9-A5B0-563FA630D90D}" dt="2024-11-18T12:16:21.391" v="2497" actId="1076"/>
          <ac:grpSpMkLst>
            <pc:docMk/>
            <pc:sldMk cId="2408874367" sldId="267"/>
            <ac:grpSpMk id="130" creationId="{7978FFE3-7953-8063-DDF8-7393D95BC8B5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31" creationId="{E94C65A7-6EB4-9B57-37EC-85E8D35776B7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38" creationId="{8ED5F17E-9A8F-B5C0-D1BC-FA978AC3B0EA}"/>
          </ac:grpSpMkLst>
        </pc:grpChg>
        <pc:picChg chg="mod ord">
          <ac:chgData name="Jarmo Tahvanainen" userId="79dd5496-d724-4dee-8c8a-4c63db31a1ee" providerId="ADAL" clId="{D94326B9-CC05-40F9-A5B0-563FA630D90D}" dt="2024-11-18T11:36:24.620" v="1152" actId="14100"/>
          <ac:picMkLst>
            <pc:docMk/>
            <pc:sldMk cId="2408874367" sldId="267"/>
            <ac:picMk id="6" creationId="{60F91F54-A789-4517-60F3-655366FC0563}"/>
          </ac:picMkLst>
        </pc:picChg>
        <pc:picChg chg="add del mod">
          <ac:chgData name="Jarmo Tahvanainen" userId="79dd5496-d724-4dee-8c8a-4c63db31a1ee" providerId="ADAL" clId="{D94326B9-CC05-40F9-A5B0-563FA630D90D}" dt="2024-11-18T11:21:49.553" v="714" actId="478"/>
          <ac:picMkLst>
            <pc:docMk/>
            <pc:sldMk cId="2408874367" sldId="267"/>
            <ac:picMk id="9" creationId="{2FB10F81-29FC-B79B-ACD2-10A4721BDC25}"/>
          </ac:picMkLst>
        </pc:picChg>
        <pc:picChg chg="add del mod">
          <ac:chgData name="Jarmo Tahvanainen" userId="79dd5496-d724-4dee-8c8a-4c63db31a1ee" providerId="ADAL" clId="{D94326B9-CC05-40F9-A5B0-563FA630D90D}" dt="2024-11-18T11:19:22.571" v="679" actId="478"/>
          <ac:picMkLst>
            <pc:docMk/>
            <pc:sldMk cId="2408874367" sldId="267"/>
            <ac:picMk id="11" creationId="{537A78F6-D678-9862-6018-BBA766803B34}"/>
          </ac:picMkLst>
        </pc:picChg>
        <pc:picChg chg="add mod">
          <ac:chgData name="Jarmo Tahvanainen" userId="79dd5496-d724-4dee-8c8a-4c63db31a1ee" providerId="ADAL" clId="{D94326B9-CC05-40F9-A5B0-563FA630D90D}" dt="2024-11-18T11:51:50.784" v="1753" actId="207"/>
          <ac:picMkLst>
            <pc:docMk/>
            <pc:sldMk cId="2408874367" sldId="267"/>
            <ac:picMk id="13" creationId="{23C82733-9F6F-6868-2B7C-8D5FA4FA70C5}"/>
          </ac:picMkLst>
        </pc:picChg>
        <pc:picChg chg="add del mod ord">
          <ac:chgData name="Jarmo Tahvanainen" userId="79dd5496-d724-4dee-8c8a-4c63db31a1ee" providerId="ADAL" clId="{D94326B9-CC05-40F9-A5B0-563FA630D90D}" dt="2024-11-18T11:24:20.451" v="752" actId="478"/>
          <ac:picMkLst>
            <pc:docMk/>
            <pc:sldMk cId="2408874367" sldId="267"/>
            <ac:picMk id="17" creationId="{4CF99432-6231-5EF2-8BFD-0FE005709BDF}"/>
          </ac:picMkLst>
        </pc:picChg>
        <pc:picChg chg="add mod">
          <ac:chgData name="Jarmo Tahvanainen" userId="79dd5496-d724-4dee-8c8a-4c63db31a1ee" providerId="ADAL" clId="{D94326B9-CC05-40F9-A5B0-563FA630D90D}" dt="2024-11-18T11:52:07.856" v="1756" actId="207"/>
          <ac:picMkLst>
            <pc:docMk/>
            <pc:sldMk cId="2408874367" sldId="267"/>
            <ac:picMk id="19" creationId="{A9D86383-17D3-CFCD-02C4-526BB28A777C}"/>
          </ac:picMkLst>
        </pc:picChg>
        <pc:picChg chg="add del mod ord">
          <ac:chgData name="Jarmo Tahvanainen" userId="79dd5496-d724-4dee-8c8a-4c63db31a1ee" providerId="ADAL" clId="{D94326B9-CC05-40F9-A5B0-563FA630D90D}" dt="2024-11-18T11:21:27.954" v="707" actId="478"/>
          <ac:picMkLst>
            <pc:docMk/>
            <pc:sldMk cId="2408874367" sldId="267"/>
            <ac:picMk id="21" creationId="{6F21AD89-BD66-9CA4-E46F-00EEFA2F00B3}"/>
          </ac:picMkLst>
        </pc:picChg>
        <pc:picChg chg="add del mod">
          <ac:chgData name="Jarmo Tahvanainen" userId="79dd5496-d724-4dee-8c8a-4c63db31a1ee" providerId="ADAL" clId="{D94326B9-CC05-40F9-A5B0-563FA630D90D}" dt="2024-11-18T11:26:08.602" v="867" actId="478"/>
          <ac:picMkLst>
            <pc:docMk/>
            <pc:sldMk cId="2408874367" sldId="267"/>
            <ac:picMk id="23" creationId="{79C0D2B2-5177-25AE-91A3-880E3AA04F87}"/>
          </ac:picMkLst>
        </pc:picChg>
        <pc:picChg chg="add del mod">
          <ac:chgData name="Jarmo Tahvanainen" userId="79dd5496-d724-4dee-8c8a-4c63db31a1ee" providerId="ADAL" clId="{D94326B9-CC05-40F9-A5B0-563FA630D90D}" dt="2024-11-18T11:23:00.457" v="730" actId="478"/>
          <ac:picMkLst>
            <pc:docMk/>
            <pc:sldMk cId="2408874367" sldId="267"/>
            <ac:picMk id="25" creationId="{5EAE3F6F-3F88-687A-3574-620DBE2C2657}"/>
          </ac:picMkLst>
        </pc:picChg>
        <pc:picChg chg="add mod ord modCrop">
          <ac:chgData name="Jarmo Tahvanainen" userId="79dd5496-d724-4dee-8c8a-4c63db31a1ee" providerId="ADAL" clId="{D94326B9-CC05-40F9-A5B0-563FA630D90D}" dt="2024-11-18T11:38:01.617" v="1255" actId="164"/>
          <ac:picMkLst>
            <pc:docMk/>
            <pc:sldMk cId="2408874367" sldId="267"/>
            <ac:picMk id="26" creationId="{5F1D73F0-A6B8-EFD6-6364-EC49C862DC0A}"/>
          </ac:picMkLst>
        </pc:picChg>
        <pc:picChg chg="add del mod">
          <ac:chgData name="Jarmo Tahvanainen" userId="79dd5496-d724-4dee-8c8a-4c63db31a1ee" providerId="ADAL" clId="{D94326B9-CC05-40F9-A5B0-563FA630D90D}" dt="2024-11-18T11:20:51.010" v="696" actId="478"/>
          <ac:picMkLst>
            <pc:docMk/>
            <pc:sldMk cId="2408874367" sldId="267"/>
            <ac:picMk id="28" creationId="{60CBF0CC-4AC1-BBEC-E1ED-5778DCFDEF0F}"/>
          </ac:picMkLst>
        </pc:picChg>
        <pc:picChg chg="add del mod topLvl">
          <ac:chgData name="Jarmo Tahvanainen" userId="79dd5496-d724-4dee-8c8a-4c63db31a1ee" providerId="ADAL" clId="{D94326B9-CC05-40F9-A5B0-563FA630D90D}" dt="2024-11-18T12:14:12.641" v="2440" actId="1035"/>
          <ac:picMkLst>
            <pc:docMk/>
            <pc:sldMk cId="2408874367" sldId="267"/>
            <ac:picMk id="30" creationId="{C9135FEC-897C-B5C9-CD6F-BB962660EE9B}"/>
          </ac:picMkLst>
        </pc:picChg>
        <pc:picChg chg="add del mod topLvl">
          <ac:chgData name="Jarmo Tahvanainen" userId="79dd5496-d724-4dee-8c8a-4c63db31a1ee" providerId="ADAL" clId="{D94326B9-CC05-40F9-A5B0-563FA630D90D}" dt="2024-11-18T11:58:28.607" v="1939" actId="478"/>
          <ac:picMkLst>
            <pc:docMk/>
            <pc:sldMk cId="2408874367" sldId="267"/>
            <ac:picMk id="32" creationId="{F00E94E8-FC02-8F4D-A50D-73DEEF4C188D}"/>
          </ac:picMkLst>
        </pc:picChg>
        <pc:picChg chg="add del mod">
          <ac:chgData name="Jarmo Tahvanainen" userId="79dd5496-d724-4dee-8c8a-4c63db31a1ee" providerId="ADAL" clId="{D94326B9-CC05-40F9-A5B0-563FA630D90D}" dt="2024-11-18T11:23:12.298" v="736" actId="478"/>
          <ac:picMkLst>
            <pc:docMk/>
            <pc:sldMk cId="2408874367" sldId="267"/>
            <ac:picMk id="33" creationId="{F5181D7A-3758-E8EE-6361-2F4FD3E648FE}"/>
          </ac:picMkLst>
        </pc:picChg>
        <pc:picChg chg="add mod ord">
          <ac:chgData name="Jarmo Tahvanainen" userId="79dd5496-d724-4dee-8c8a-4c63db31a1ee" providerId="ADAL" clId="{D94326B9-CC05-40F9-A5B0-563FA630D90D}" dt="2024-11-18T11:51:38.893" v="1752" actId="207"/>
          <ac:picMkLst>
            <pc:docMk/>
            <pc:sldMk cId="2408874367" sldId="267"/>
            <ac:picMk id="38" creationId="{4236B9B2-E54A-1B8B-AC89-00E30A047ED1}"/>
          </ac:picMkLst>
        </pc:picChg>
        <pc:picChg chg="add mod">
          <ac:chgData name="Jarmo Tahvanainen" userId="79dd5496-d724-4dee-8c8a-4c63db31a1ee" providerId="ADAL" clId="{D94326B9-CC05-40F9-A5B0-563FA630D90D}" dt="2024-11-18T11:38:07.449" v="1256" actId="164"/>
          <ac:picMkLst>
            <pc:docMk/>
            <pc:sldMk cId="2408874367" sldId="267"/>
            <ac:picMk id="41" creationId="{4116BAC2-3B5C-0DC8-E704-B0C21DE37B20}"/>
          </ac:picMkLst>
        </pc:picChg>
        <pc:picChg chg="add mod">
          <ac:chgData name="Jarmo Tahvanainen" userId="79dd5496-d724-4dee-8c8a-4c63db31a1ee" providerId="ADAL" clId="{D94326B9-CC05-40F9-A5B0-563FA630D90D}" dt="2024-11-18T11:52:02.095" v="1755" actId="207"/>
          <ac:picMkLst>
            <pc:docMk/>
            <pc:sldMk cId="2408874367" sldId="267"/>
            <ac:picMk id="43" creationId="{24D1B3E5-3CA5-5925-1A25-A64C336DCBD8}"/>
          </ac:picMkLst>
        </pc:picChg>
        <pc:picChg chg="add mod">
          <ac:chgData name="Jarmo Tahvanainen" userId="79dd5496-d724-4dee-8c8a-4c63db31a1ee" providerId="ADAL" clId="{D94326B9-CC05-40F9-A5B0-563FA630D90D}" dt="2024-11-18T11:52:02.095" v="1755" actId="207"/>
          <ac:picMkLst>
            <pc:docMk/>
            <pc:sldMk cId="2408874367" sldId="267"/>
            <ac:picMk id="44" creationId="{886426C8-2FEA-F692-45D8-5CC710973956}"/>
          </ac:picMkLst>
        </pc:picChg>
        <pc:picChg chg="add mod modCrop">
          <ac:chgData name="Jarmo Tahvanainen" userId="79dd5496-d724-4dee-8c8a-4c63db31a1ee" providerId="ADAL" clId="{D94326B9-CC05-40F9-A5B0-563FA630D90D}" dt="2024-11-18T11:52:21.579" v="1758" actId="207"/>
          <ac:picMkLst>
            <pc:docMk/>
            <pc:sldMk cId="2408874367" sldId="267"/>
            <ac:picMk id="46" creationId="{13181EEF-0876-9FAA-9328-5EA3132B766F}"/>
          </ac:picMkLst>
        </pc:picChg>
        <pc:picChg chg="add mod">
          <ac:chgData name="Jarmo Tahvanainen" userId="79dd5496-d724-4dee-8c8a-4c63db31a1ee" providerId="ADAL" clId="{D94326B9-CC05-40F9-A5B0-563FA630D90D}" dt="2024-11-18T12:16:37.377" v="2520" actId="1035"/>
          <ac:picMkLst>
            <pc:docMk/>
            <pc:sldMk cId="2408874367" sldId="267"/>
            <ac:picMk id="48" creationId="{7C0500C8-FDDB-F1A4-DBE5-D6D84B09AC83}"/>
          </ac:picMkLst>
        </pc:picChg>
        <pc:picChg chg="add del mod">
          <ac:chgData name="Jarmo Tahvanainen" userId="79dd5496-d724-4dee-8c8a-4c63db31a1ee" providerId="ADAL" clId="{D94326B9-CC05-40F9-A5B0-563FA630D90D}" dt="2024-11-18T11:34:21.364" v="1043" actId="478"/>
          <ac:picMkLst>
            <pc:docMk/>
            <pc:sldMk cId="2408874367" sldId="267"/>
            <ac:picMk id="58" creationId="{D4FC8807-D874-C98B-92AB-570C4B6AB777}"/>
          </ac:picMkLst>
        </pc:picChg>
        <pc:picChg chg="add del mod">
          <ac:chgData name="Jarmo Tahvanainen" userId="79dd5496-d724-4dee-8c8a-4c63db31a1ee" providerId="ADAL" clId="{D94326B9-CC05-40F9-A5B0-563FA630D90D}" dt="2024-11-18T11:36:07.171" v="1136" actId="478"/>
          <ac:picMkLst>
            <pc:docMk/>
            <pc:sldMk cId="2408874367" sldId="267"/>
            <ac:picMk id="62" creationId="{CB016CDA-AEB6-2EF3-A9E5-BF66735CD295}"/>
          </ac:picMkLst>
        </pc:picChg>
        <pc:picChg chg="add del mod">
          <ac:chgData name="Jarmo Tahvanainen" userId="79dd5496-d724-4dee-8c8a-4c63db31a1ee" providerId="ADAL" clId="{D94326B9-CC05-40F9-A5B0-563FA630D90D}" dt="2024-11-18T11:36:06.547" v="1135" actId="478"/>
          <ac:picMkLst>
            <pc:docMk/>
            <pc:sldMk cId="2408874367" sldId="267"/>
            <ac:picMk id="63" creationId="{204FC6CD-D93D-72F8-D506-5D3E900B1415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74" creationId="{AE21A282-8E18-6CCD-8882-09C4B837A02D}"/>
          </ac:picMkLst>
        </pc:picChg>
        <pc:picChg chg="add mod">
          <ac:chgData name="Jarmo Tahvanainen" userId="79dd5496-d724-4dee-8c8a-4c63db31a1ee" providerId="ADAL" clId="{D94326B9-CC05-40F9-A5B0-563FA630D90D}" dt="2024-11-18T11:49:09.608" v="1698"/>
          <ac:picMkLst>
            <pc:docMk/>
            <pc:sldMk cId="2408874367" sldId="267"/>
            <ac:picMk id="75" creationId="{0D96C6C2-1EF2-4314-0217-5894180CDD8B}"/>
          </ac:picMkLst>
        </pc:picChg>
        <pc:picChg chg="add mod">
          <ac:chgData name="Jarmo Tahvanainen" userId="79dd5496-d724-4dee-8c8a-4c63db31a1ee" providerId="ADAL" clId="{D94326B9-CC05-40F9-A5B0-563FA630D90D}" dt="2024-11-18T11:49:10.408" v="1699"/>
          <ac:picMkLst>
            <pc:docMk/>
            <pc:sldMk cId="2408874367" sldId="267"/>
            <ac:picMk id="76" creationId="{E2ECED40-53AD-7AC4-A20B-7F993E320A3F}"/>
          </ac:picMkLst>
        </pc:picChg>
        <pc:picChg chg="add del mod">
          <ac:chgData name="Jarmo Tahvanainen" userId="79dd5496-d724-4dee-8c8a-4c63db31a1ee" providerId="ADAL" clId="{D94326B9-CC05-40F9-A5B0-563FA630D90D}" dt="2024-11-18T11:51:02.876" v="1745" actId="478"/>
          <ac:picMkLst>
            <pc:docMk/>
            <pc:sldMk cId="2408874367" sldId="267"/>
            <ac:picMk id="78" creationId="{63B71EDA-0904-D5F9-38BC-55C9F1BBBA72}"/>
          </ac:picMkLst>
        </pc:picChg>
        <pc:picChg chg="add del mod">
          <ac:chgData name="Jarmo Tahvanainen" userId="79dd5496-d724-4dee-8c8a-4c63db31a1ee" providerId="ADAL" clId="{D94326B9-CC05-40F9-A5B0-563FA630D90D}" dt="2024-11-18T11:49:55.949" v="1709" actId="478"/>
          <ac:picMkLst>
            <pc:docMk/>
            <pc:sldMk cId="2408874367" sldId="267"/>
            <ac:picMk id="79" creationId="{712DD2AD-C0E1-76A2-C3FF-C0BCCEDBD512}"/>
          </ac:picMkLst>
        </pc:picChg>
        <pc:picChg chg="add del mod">
          <ac:chgData name="Jarmo Tahvanainen" userId="79dd5496-d724-4dee-8c8a-4c63db31a1ee" providerId="ADAL" clId="{D94326B9-CC05-40F9-A5B0-563FA630D90D}" dt="2024-11-18T11:49:52.965" v="1706" actId="478"/>
          <ac:picMkLst>
            <pc:docMk/>
            <pc:sldMk cId="2408874367" sldId="267"/>
            <ac:picMk id="80" creationId="{33E8F47C-1A07-7BC5-D18A-E536E9367992}"/>
          </ac:picMkLst>
        </pc:picChg>
        <pc:picChg chg="add del mod">
          <ac:chgData name="Jarmo Tahvanainen" userId="79dd5496-d724-4dee-8c8a-4c63db31a1ee" providerId="ADAL" clId="{D94326B9-CC05-40F9-A5B0-563FA630D90D}" dt="2024-11-18T11:49:49.040" v="1705" actId="21"/>
          <ac:picMkLst>
            <pc:docMk/>
            <pc:sldMk cId="2408874367" sldId="267"/>
            <ac:picMk id="81" creationId="{13158427-CFAD-0567-F519-DD15DEED079A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82" creationId="{0BA84F7B-5932-A0A6-625A-F86A7DCBD2DC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83" creationId="{74C054B0-7FBD-F232-2BDE-831457CE73D6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88" creationId="{237DC908-2460-AE0C-6BB5-FD4ADE8BEA1C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0" creationId="{3D7DB31F-7E77-91D2-9465-8A2605F0C308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2" creationId="{67D4F14D-9B77-A5E0-4774-4A54AECF6AB1}"/>
          </ac:picMkLst>
        </pc:picChg>
        <pc:picChg chg="add mod">
          <ac:chgData name="Jarmo Tahvanainen" userId="79dd5496-d724-4dee-8c8a-4c63db31a1ee" providerId="ADAL" clId="{D94326B9-CC05-40F9-A5B0-563FA630D90D}" dt="2024-11-18T11:55:18.060" v="1831"/>
          <ac:picMkLst>
            <pc:docMk/>
            <pc:sldMk cId="2408874367" sldId="267"/>
            <ac:picMk id="93" creationId="{D1F33269-D7A7-BF58-BE15-C25BB77A10A1}"/>
          </ac:picMkLst>
        </pc:picChg>
        <pc:picChg chg="add mod">
          <ac:chgData name="Jarmo Tahvanainen" userId="79dd5496-d724-4dee-8c8a-4c63db31a1ee" providerId="ADAL" clId="{D94326B9-CC05-40F9-A5B0-563FA630D90D}" dt="2024-11-18T11:55:18.060" v="1831"/>
          <ac:picMkLst>
            <pc:docMk/>
            <pc:sldMk cId="2408874367" sldId="267"/>
            <ac:picMk id="94" creationId="{60757AEA-E373-109A-85E5-0E42D99C6C63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5" creationId="{0A7A240A-1E1D-DAFE-BC8D-2B3B35C33C97}"/>
          </ac:picMkLst>
        </pc:picChg>
        <pc:picChg chg="del mod topLvl">
          <ac:chgData name="Jarmo Tahvanainen" userId="79dd5496-d724-4dee-8c8a-4c63db31a1ee" providerId="ADAL" clId="{D94326B9-CC05-40F9-A5B0-563FA630D90D}" dt="2024-11-18T12:00:24.335" v="2018" actId="478"/>
          <ac:picMkLst>
            <pc:docMk/>
            <pc:sldMk cId="2408874367" sldId="267"/>
            <ac:picMk id="101" creationId="{F980A62C-580C-F057-6593-6E25A573BBC0}"/>
          </ac:picMkLst>
        </pc:picChg>
        <pc:picChg chg="mod topLvl">
          <ac:chgData name="Jarmo Tahvanainen" userId="79dd5496-d724-4dee-8c8a-4c63db31a1ee" providerId="ADAL" clId="{D94326B9-CC05-40F9-A5B0-563FA630D90D}" dt="2024-11-18T12:00:57.583" v="2039" actId="164"/>
          <ac:picMkLst>
            <pc:docMk/>
            <pc:sldMk cId="2408874367" sldId="267"/>
            <ac:picMk id="102" creationId="{AE07716B-D603-31E1-8B07-20D81BAD6ADF}"/>
          </ac:picMkLst>
        </pc:picChg>
        <pc:picChg chg="mod topLvl">
          <ac:chgData name="Jarmo Tahvanainen" userId="79dd5496-d724-4dee-8c8a-4c63db31a1ee" providerId="ADAL" clId="{D94326B9-CC05-40F9-A5B0-563FA630D90D}" dt="2024-11-18T12:00:57.583" v="2039" actId="164"/>
          <ac:picMkLst>
            <pc:docMk/>
            <pc:sldMk cId="2408874367" sldId="267"/>
            <ac:picMk id="103" creationId="{04E9696B-EDCF-A325-A145-5AFD3780FA26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7" creationId="{B6A8840F-6E0E-438A-5D2C-D7F89AF3C420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8" creationId="{451613A3-7329-022D-7BDB-27B4ADDDDA64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9" creationId="{2F48DFA8-930B-B318-4321-3556CBE01A4C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10" creationId="{28AD8384-CBA8-0B70-A8DB-0C7AAA926C61}"/>
          </ac:picMkLst>
        </pc:picChg>
        <pc:picChg chg="add mod">
          <ac:chgData name="Jarmo Tahvanainen" userId="79dd5496-d724-4dee-8c8a-4c63db31a1ee" providerId="ADAL" clId="{D94326B9-CC05-40F9-A5B0-563FA630D90D}" dt="2024-11-18T12:08:19.085" v="2344" actId="164"/>
          <ac:picMkLst>
            <pc:docMk/>
            <pc:sldMk cId="2408874367" sldId="267"/>
            <ac:picMk id="112" creationId="{79A5B162-BBA4-2717-0B4F-30E0A911C930}"/>
          </ac:picMkLst>
        </pc:picChg>
        <pc:picChg chg="add del mod">
          <ac:chgData name="Jarmo Tahvanainen" userId="79dd5496-d724-4dee-8c8a-4c63db31a1ee" providerId="ADAL" clId="{D94326B9-CC05-40F9-A5B0-563FA630D90D}" dt="2024-11-18T11:59:53.063" v="2011" actId="478"/>
          <ac:picMkLst>
            <pc:docMk/>
            <pc:sldMk cId="2408874367" sldId="267"/>
            <ac:picMk id="115" creationId="{81F2BF17-D5F9-0620-D570-3AB4B2BAF504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19" creationId="{27CED393-485B-B95D-1DF0-A0BCD3AC0A22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20" creationId="{ADB1907B-B0ED-1E81-4280-BBF01F6460BD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21" creationId="{5AFA0096-E1AD-AB78-B435-CFA6BE75F311}"/>
          </ac:picMkLst>
        </pc:picChg>
        <pc:picChg chg="add mod ord">
          <ac:chgData name="Jarmo Tahvanainen" userId="79dd5496-d724-4dee-8c8a-4c63db31a1ee" providerId="ADAL" clId="{D94326B9-CC05-40F9-A5B0-563FA630D90D}" dt="2024-11-18T12:16:29.744" v="2508" actId="1036"/>
          <ac:picMkLst>
            <pc:docMk/>
            <pc:sldMk cId="2408874367" sldId="267"/>
            <ac:picMk id="125" creationId="{5B815C5C-DE2D-AD97-F586-2F277F534062}"/>
          </ac:picMkLst>
        </pc:picChg>
        <pc:picChg chg="mod topLvl">
          <ac:chgData name="Jarmo Tahvanainen" userId="79dd5496-d724-4dee-8c8a-4c63db31a1ee" providerId="ADAL" clId="{D94326B9-CC05-40F9-A5B0-563FA630D90D}" dt="2024-11-18T12:05:53.430" v="2253" actId="164"/>
          <ac:picMkLst>
            <pc:docMk/>
            <pc:sldMk cId="2408874367" sldId="267"/>
            <ac:picMk id="128" creationId="{5E42A64D-7286-116A-B163-5F053A85630F}"/>
          </ac:picMkLst>
        </pc:picChg>
        <pc:picChg chg="del mod topLvl">
          <ac:chgData name="Jarmo Tahvanainen" userId="79dd5496-d724-4dee-8c8a-4c63db31a1ee" providerId="ADAL" clId="{D94326B9-CC05-40F9-A5B0-563FA630D90D}" dt="2024-11-18T12:05:28.391" v="2243" actId="478"/>
          <ac:picMkLst>
            <pc:docMk/>
            <pc:sldMk cId="2408874367" sldId="267"/>
            <ac:picMk id="129" creationId="{BF1FD964-7217-EBF0-6FBF-97D7F8592A40}"/>
          </ac:picMkLst>
        </pc:picChg>
        <pc:picChg chg="add mod">
          <ac:chgData name="Jarmo Tahvanainen" userId="79dd5496-d724-4dee-8c8a-4c63db31a1ee" providerId="ADAL" clId="{D94326B9-CC05-40F9-A5B0-563FA630D90D}" dt="2024-11-18T12:09:35.046" v="2362" actId="931"/>
          <ac:picMkLst>
            <pc:docMk/>
            <pc:sldMk cId="2408874367" sldId="267"/>
            <ac:picMk id="133" creationId="{047BEF74-F044-D214-28E4-879D78124AA1}"/>
          </ac:picMkLst>
        </pc:picChg>
        <pc:picChg chg="add del mod">
          <ac:chgData name="Jarmo Tahvanainen" userId="79dd5496-d724-4dee-8c8a-4c63db31a1ee" providerId="ADAL" clId="{D94326B9-CC05-40F9-A5B0-563FA630D90D}" dt="2024-11-18T12:11:29.287" v="2379" actId="478"/>
          <ac:picMkLst>
            <pc:docMk/>
            <pc:sldMk cId="2408874367" sldId="267"/>
            <ac:picMk id="135" creationId="{C412F24F-1793-97CC-10EA-BB31337DEB4D}"/>
          </ac:picMkLst>
        </pc:picChg>
        <pc:picChg chg="add mod">
          <ac:chgData name="Jarmo Tahvanainen" userId="79dd5496-d724-4dee-8c8a-4c63db31a1ee" providerId="ADAL" clId="{D94326B9-CC05-40F9-A5B0-563FA630D90D}" dt="2024-11-18T12:14:12.641" v="2440" actId="1035"/>
          <ac:picMkLst>
            <pc:docMk/>
            <pc:sldMk cId="2408874367" sldId="267"/>
            <ac:picMk id="137" creationId="{974D9E48-B15A-50A3-585B-28E3FDC61967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39" creationId="{47572AF7-4E1F-2E26-D7E7-83B4B96E7F2F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0" creationId="{AE8415AE-83E2-7F21-C4DC-ABB194A6D51B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1" creationId="{7405B775-55F5-71D0-2F91-055307F8E98B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2" creationId="{7BAE1FE7-CE02-EA32-BFB4-CCD7B4039476}"/>
          </ac:picMkLst>
        </pc:picChg>
      </pc:sldChg>
      <pc:sldChg chg="addSp delSp modSp add mod setBg modCm modNotesTx">
        <pc:chgData name="Jarmo Tahvanainen" userId="79dd5496-d724-4dee-8c8a-4c63db31a1ee" providerId="ADAL" clId="{D94326B9-CC05-40F9-A5B0-563FA630D90D}" dt="2024-11-18T12:32:25.948" v="2535" actId="20577"/>
        <pc:sldMkLst>
          <pc:docMk/>
          <pc:sldMk cId="1381898905" sldId="268"/>
        </pc:sldMkLst>
        <pc:spChg chg="mod">
          <ac:chgData name="Jarmo Tahvanainen" userId="79dd5496-d724-4dee-8c8a-4c63db31a1ee" providerId="ADAL" clId="{D94326B9-CC05-40F9-A5B0-563FA630D90D}" dt="2024-11-18T10:40:59.772" v="288"/>
          <ac:spMkLst>
            <pc:docMk/>
            <pc:sldMk cId="1381898905" sldId="268"/>
            <ac:spMk id="4" creationId="{5A1CF03B-B17E-D03E-AAC1-9452C5565CAF}"/>
          </ac:spMkLst>
        </pc:spChg>
        <pc:spChg chg="mod">
          <ac:chgData name="Jarmo Tahvanainen" userId="79dd5496-d724-4dee-8c8a-4c63db31a1ee" providerId="ADAL" clId="{D94326B9-CC05-40F9-A5B0-563FA630D90D}" dt="2024-11-18T12:32:25.948" v="2535" actId="20577"/>
          <ac:spMkLst>
            <pc:docMk/>
            <pc:sldMk cId="1381898905" sldId="268"/>
            <ac:spMk id="5" creationId="{6A0E079A-9C4C-AF42-39D5-41D75A25A78B}"/>
          </ac:spMkLst>
        </pc:spChg>
        <pc:picChg chg="add mod">
          <ac:chgData name="Jarmo Tahvanainen" userId="79dd5496-d724-4dee-8c8a-4c63db31a1ee" providerId="ADAL" clId="{D94326B9-CC05-40F9-A5B0-563FA630D90D}" dt="2024-11-18T11:36:36.975" v="1158"/>
          <ac:picMkLst>
            <pc:docMk/>
            <pc:sldMk cId="1381898905" sldId="268"/>
            <ac:picMk id="2" creationId="{732AB376-5175-D3C8-D23E-81C4EAF73CD0}"/>
          </ac:picMkLst>
        </pc:picChg>
        <pc:picChg chg="del">
          <ac:chgData name="Jarmo Tahvanainen" userId="79dd5496-d724-4dee-8c8a-4c63db31a1ee" providerId="ADAL" clId="{D94326B9-CC05-40F9-A5B0-563FA630D90D}" dt="2024-11-18T11:36:36.075" v="1157" actId="478"/>
          <ac:picMkLst>
            <pc:docMk/>
            <pc:sldMk cId="1381898905" sldId="268"/>
            <ac:picMk id="6" creationId="{B682A934-F4AE-BC21-8762-05CE5E25FFF0}"/>
          </ac:picMkLst>
        </pc:picChg>
        <pc:picChg chg="add mod modCrop">
          <ac:chgData name="Jarmo Tahvanainen" userId="79dd5496-d724-4dee-8c8a-4c63db31a1ee" providerId="ADAL" clId="{D94326B9-CC05-40F9-A5B0-563FA630D90D}" dt="2024-11-18T12:17:50.691" v="2533" actId="732"/>
          <ac:picMkLst>
            <pc:docMk/>
            <pc:sldMk cId="1381898905" sldId="268"/>
            <ac:picMk id="7" creationId="{51A452BC-D991-55C3-FF92-99C974B4D35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armo Tahvanainen" userId="79dd5496-d724-4dee-8c8a-4c63db31a1ee" providerId="ADAL" clId="{D94326B9-CC05-40F9-A5B0-563FA630D90D}" dt="2024-11-18T10:41:56.015" v="295"/>
              <pc2:cmMkLst xmlns:pc2="http://schemas.microsoft.com/office/powerpoint/2019/9/main/command">
                <pc:docMk/>
                <pc:sldMk cId="1381898905" sldId="268"/>
                <pc2:cmMk id="{B3B1F41C-AC99-4AB5-937A-AFEBFB975DEA}"/>
              </pc2:cmMkLst>
            </pc226:cmChg>
          </p:ext>
        </pc:extLst>
      </pc:sldChg>
      <pc:sldChg chg="new del">
        <pc:chgData name="Jarmo Tahvanainen" userId="79dd5496-d724-4dee-8c8a-4c63db31a1ee" providerId="ADAL" clId="{D94326B9-CC05-40F9-A5B0-563FA630D90D}" dt="2024-11-18T10:44:01.559" v="301" actId="47"/>
        <pc:sldMkLst>
          <pc:docMk/>
          <pc:sldMk cId="1099821031" sldId="269"/>
        </pc:sldMkLst>
      </pc:sldChg>
      <pc:sldChg chg="addSp delSp modSp add mod setBg modCm modNotesTx">
        <pc:chgData name="Jarmo Tahvanainen" userId="79dd5496-d724-4dee-8c8a-4c63db31a1ee" providerId="ADAL" clId="{D94326B9-CC05-40F9-A5B0-563FA630D90D}" dt="2024-11-18T12:40:47.697" v="2565" actId="1076"/>
        <pc:sldMkLst>
          <pc:docMk/>
          <pc:sldMk cId="1199507831" sldId="270"/>
        </pc:sldMkLst>
        <pc:spChg chg="mod">
          <ac:chgData name="Jarmo Tahvanainen" userId="79dd5496-d724-4dee-8c8a-4c63db31a1ee" providerId="ADAL" clId="{D94326B9-CC05-40F9-A5B0-563FA630D90D}" dt="2024-11-18T10:44:08.758" v="302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D94326B9-CC05-40F9-A5B0-563FA630D90D}" dt="2024-11-18T12:40:26.933" v="2554" actId="14100"/>
          <ac:spMkLst>
            <pc:docMk/>
            <pc:sldMk cId="1199507831" sldId="270"/>
            <ac:spMk id="5" creationId="{5CC152D8-2B89-06D1-106B-3D4BB5F03558}"/>
          </ac:spMkLst>
        </pc:spChg>
        <pc:spChg chg="add mod">
          <ac:chgData name="Jarmo Tahvanainen" userId="79dd5496-d724-4dee-8c8a-4c63db31a1ee" providerId="ADAL" clId="{D94326B9-CC05-40F9-A5B0-563FA630D90D}" dt="2024-11-18T12:40:47.697" v="2565" actId="1076"/>
          <ac:spMkLst>
            <pc:docMk/>
            <pc:sldMk cId="1199507831" sldId="270"/>
            <ac:spMk id="7" creationId="{544106FF-3ECF-8A1E-E9AB-0D8EE99942E7}"/>
          </ac:spMkLst>
        </pc:spChg>
        <pc:picChg chg="add mod">
          <ac:chgData name="Jarmo Tahvanainen" userId="79dd5496-d724-4dee-8c8a-4c63db31a1ee" providerId="ADAL" clId="{D94326B9-CC05-40F9-A5B0-563FA630D90D}" dt="2024-11-18T11:36:42.776" v="1162"/>
          <ac:picMkLst>
            <pc:docMk/>
            <pc:sldMk cId="1199507831" sldId="270"/>
            <ac:picMk id="2" creationId="{F2BF700C-055F-F50E-D430-013E1A009516}"/>
          </ac:picMkLst>
        </pc:picChg>
        <pc:picChg chg="del">
          <ac:chgData name="Jarmo Tahvanainen" userId="79dd5496-d724-4dee-8c8a-4c63db31a1ee" providerId="ADAL" clId="{D94326B9-CC05-40F9-A5B0-563FA630D90D}" dt="2024-11-18T11:36:42.035" v="1161" actId="478"/>
          <ac:picMkLst>
            <pc:docMk/>
            <pc:sldMk cId="1199507831" sldId="270"/>
            <ac:picMk id="6" creationId="{DE3C1C96-9EDC-4C95-A048-4343B2A607B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armo Tahvanainen" userId="79dd5496-d724-4dee-8c8a-4c63db31a1ee" providerId="ADAL" clId="{D94326B9-CC05-40F9-A5B0-563FA630D90D}" dt="2024-11-18T10:44:19.385" v="303"/>
              <pc2:cmMkLst xmlns:pc2="http://schemas.microsoft.com/office/powerpoint/2019/9/main/command">
                <pc:docMk/>
                <pc:sldMk cId="1199507831" sldId="270"/>
                <pc2:cmMk id="{4012556B-CE42-4AA1-BA3D-E2A1F95E59DC}"/>
              </pc2:cmMkLst>
            </pc226:cmChg>
          </p:ext>
        </pc:extLst>
      </pc:sldChg>
      <pc:sldChg chg="addSp delSp modSp add mod setBg modNotesTx">
        <pc:chgData name="Jarmo Tahvanainen" userId="79dd5496-d724-4dee-8c8a-4c63db31a1ee" providerId="ADAL" clId="{D94326B9-CC05-40F9-A5B0-563FA630D90D}" dt="2024-11-18T12:34:24.123" v="2542" actId="20577"/>
        <pc:sldMkLst>
          <pc:docMk/>
          <pc:sldMk cId="4105832824" sldId="271"/>
        </pc:sldMkLst>
        <pc:spChg chg="mod">
          <ac:chgData name="Jarmo Tahvanainen" userId="79dd5496-d724-4dee-8c8a-4c63db31a1ee" providerId="ADAL" clId="{D94326B9-CC05-40F9-A5B0-563FA630D90D}" dt="2024-11-18T10:46:09.787" v="311"/>
          <ac:spMkLst>
            <pc:docMk/>
            <pc:sldMk cId="4105832824" sldId="271"/>
            <ac:spMk id="4" creationId="{D72858AE-39D7-E78E-48A5-1983877900C9}"/>
          </ac:spMkLst>
        </pc:spChg>
        <pc:spChg chg="mod">
          <ac:chgData name="Jarmo Tahvanainen" userId="79dd5496-d724-4dee-8c8a-4c63db31a1ee" providerId="ADAL" clId="{D94326B9-CC05-40F9-A5B0-563FA630D90D}" dt="2024-11-18T12:34:24.123" v="2542" actId="20577"/>
          <ac:spMkLst>
            <pc:docMk/>
            <pc:sldMk cId="4105832824" sldId="271"/>
            <ac:spMk id="5" creationId="{C45D830F-24D3-73FE-7E7B-84FF08FAADF4}"/>
          </ac:spMkLst>
        </pc:spChg>
        <pc:graphicFrameChg chg="add del">
          <ac:chgData name="Jarmo Tahvanainen" userId="79dd5496-d724-4dee-8c8a-4c63db31a1ee" providerId="ADAL" clId="{D94326B9-CC05-40F9-A5B0-563FA630D90D}" dt="2024-11-18T12:34:16.373" v="2539" actId="478"/>
          <ac:graphicFrameMkLst>
            <pc:docMk/>
            <pc:sldMk cId="4105832824" sldId="271"/>
            <ac:graphicFrameMk id="8" creationId="{E46930A2-E0D6-62B0-C999-6B41F4614CFC}"/>
          </ac:graphicFrameMkLst>
        </pc:graphicFrameChg>
        <pc:picChg chg="add mod">
          <ac:chgData name="Jarmo Tahvanainen" userId="79dd5496-d724-4dee-8c8a-4c63db31a1ee" providerId="ADAL" clId="{D94326B9-CC05-40F9-A5B0-563FA630D90D}" dt="2024-11-18T11:36:39.944" v="1160"/>
          <ac:picMkLst>
            <pc:docMk/>
            <pc:sldMk cId="4105832824" sldId="271"/>
            <ac:picMk id="2" creationId="{DC2BE553-92C3-1369-ABC3-D9B26880DC56}"/>
          </ac:picMkLst>
        </pc:picChg>
        <pc:picChg chg="del">
          <ac:chgData name="Jarmo Tahvanainen" userId="79dd5496-d724-4dee-8c8a-4c63db31a1ee" providerId="ADAL" clId="{D94326B9-CC05-40F9-A5B0-563FA630D90D}" dt="2024-11-18T11:36:39.036" v="1159" actId="478"/>
          <ac:picMkLst>
            <pc:docMk/>
            <pc:sldMk cId="4105832824" sldId="271"/>
            <ac:picMk id="6" creationId="{3015A94A-E37B-79EA-7257-E817C9AD0AE7}"/>
          </ac:picMkLst>
        </pc:picChg>
      </pc:sldChg>
      <pc:sldChg chg="addSp delSp modSp add del mod setBg modNotesTx">
        <pc:chgData name="Jarmo Tahvanainen" userId="79dd5496-d724-4dee-8c8a-4c63db31a1ee" providerId="ADAL" clId="{D94326B9-CC05-40F9-A5B0-563FA630D90D}" dt="2024-11-18T11:36:46.593" v="1164"/>
        <pc:sldMkLst>
          <pc:docMk/>
          <pc:sldMk cId="500713439" sldId="272"/>
        </pc:sldMkLst>
        <pc:spChg chg="add del mod">
          <ac:chgData name="Jarmo Tahvanainen" userId="79dd5496-d724-4dee-8c8a-4c63db31a1ee" providerId="ADAL" clId="{D94326B9-CC05-40F9-A5B0-563FA630D90D}" dt="2024-11-18T11:00:20.648" v="589" actId="478"/>
          <ac:spMkLst>
            <pc:docMk/>
            <pc:sldMk cId="500713439" sldId="272"/>
            <ac:spMk id="2" creationId="{4222D297-56B2-3332-16AE-9235B96F87E2}"/>
          </ac:spMkLst>
        </pc:spChg>
        <pc:spChg chg="mod">
          <ac:chgData name="Jarmo Tahvanainen" userId="79dd5496-d724-4dee-8c8a-4c63db31a1ee" providerId="ADAL" clId="{D94326B9-CC05-40F9-A5B0-563FA630D90D}" dt="2024-11-18T10:47:45.004" v="330" actId="1076"/>
          <ac:spMkLst>
            <pc:docMk/>
            <pc:sldMk cId="500713439" sldId="272"/>
            <ac:spMk id="4" creationId="{FE6BF5CD-4F7C-0F03-D094-EB2DD62AC5A0}"/>
          </ac:spMkLst>
        </pc:spChg>
        <pc:spChg chg="mod">
          <ac:chgData name="Jarmo Tahvanainen" userId="79dd5496-d724-4dee-8c8a-4c63db31a1ee" providerId="ADAL" clId="{D94326B9-CC05-40F9-A5B0-563FA630D90D}" dt="2024-11-18T10:47:35.288" v="327" actId="21"/>
          <ac:spMkLst>
            <pc:docMk/>
            <pc:sldMk cId="500713439" sldId="272"/>
            <ac:spMk id="5" creationId="{A34D3229-A21B-EC3A-E8BC-5C50B0EE0817}"/>
          </ac:spMkLst>
        </pc:spChg>
        <pc:spChg chg="add del mod">
          <ac:chgData name="Jarmo Tahvanainen" userId="79dd5496-d724-4dee-8c8a-4c63db31a1ee" providerId="ADAL" clId="{D94326B9-CC05-40F9-A5B0-563FA630D90D}" dt="2024-11-18T11:00:01.417" v="587" actId="478"/>
          <ac:spMkLst>
            <pc:docMk/>
            <pc:sldMk cId="500713439" sldId="272"/>
            <ac:spMk id="8" creationId="{91F525F6-C21E-EDFF-D3FF-76E02DC014E1}"/>
          </ac:spMkLst>
        </pc:spChg>
        <pc:spChg chg="add mod">
          <ac:chgData name="Jarmo Tahvanainen" userId="79dd5496-d724-4dee-8c8a-4c63db31a1ee" providerId="ADAL" clId="{D94326B9-CC05-40F9-A5B0-563FA630D90D}" dt="2024-11-18T11:00:33.639" v="595" actId="122"/>
          <ac:spMkLst>
            <pc:docMk/>
            <pc:sldMk cId="500713439" sldId="272"/>
            <ac:spMk id="9" creationId="{BF4EF602-EE29-1CD5-8036-9F2E155A81E0}"/>
          </ac:spMkLst>
        </pc:spChg>
        <pc:spChg chg="add del mod">
          <ac:chgData name="Jarmo Tahvanainen" userId="79dd5496-d724-4dee-8c8a-4c63db31a1ee" providerId="ADAL" clId="{D94326B9-CC05-40F9-A5B0-563FA630D90D}" dt="2024-11-18T11:09:53.633" v="610" actId="1035"/>
          <ac:spMkLst>
            <pc:docMk/>
            <pc:sldMk cId="500713439" sldId="272"/>
            <ac:spMk id="11" creationId="{6BA41C98-251A-4AEC-5A71-0A26081D5D25}"/>
          </ac:spMkLst>
        </pc:spChg>
        <pc:spChg chg="add mod">
          <ac:chgData name="Jarmo Tahvanainen" userId="79dd5496-d724-4dee-8c8a-4c63db31a1ee" providerId="ADAL" clId="{D94326B9-CC05-40F9-A5B0-563FA630D90D}" dt="2024-11-18T11:00:03.932" v="588" actId="122"/>
          <ac:spMkLst>
            <pc:docMk/>
            <pc:sldMk cId="500713439" sldId="272"/>
            <ac:spMk id="12" creationId="{14F829F2-A211-78CC-9326-743BA8347CC1}"/>
          </ac:spMkLst>
        </pc:spChg>
        <pc:picChg chg="add del mod">
          <ac:chgData name="Jarmo Tahvanainen" userId="79dd5496-d724-4dee-8c8a-4c63db31a1ee" providerId="ADAL" clId="{D94326B9-CC05-40F9-A5B0-563FA630D90D}" dt="2024-11-18T11:36:45.820" v="1163" actId="478"/>
          <ac:picMkLst>
            <pc:docMk/>
            <pc:sldMk cId="500713439" sldId="272"/>
            <ac:picMk id="3" creationId="{73069929-E83A-337D-29D2-EE654048BB54}"/>
          </ac:picMkLst>
        </pc:picChg>
        <pc:picChg chg="del mod">
          <ac:chgData name="Jarmo Tahvanainen" userId="79dd5496-d724-4dee-8c8a-4c63db31a1ee" providerId="ADAL" clId="{D94326B9-CC05-40F9-A5B0-563FA630D90D}" dt="2024-11-18T10:51:38.583" v="375" actId="478"/>
          <ac:picMkLst>
            <pc:docMk/>
            <pc:sldMk cId="500713439" sldId="272"/>
            <ac:picMk id="6" creationId="{3AF8453A-783A-E221-0F2D-8EA40C78D1AF}"/>
          </ac:picMkLst>
        </pc:picChg>
        <pc:picChg chg="add">
          <ac:chgData name="Jarmo Tahvanainen" userId="79dd5496-d724-4dee-8c8a-4c63db31a1ee" providerId="ADAL" clId="{D94326B9-CC05-40F9-A5B0-563FA630D90D}" dt="2024-11-18T10:54:42.861" v="552"/>
          <ac:picMkLst>
            <pc:docMk/>
            <pc:sldMk cId="500713439" sldId="272"/>
            <ac:picMk id="10" creationId="{9BB58152-4349-2F04-47D1-D7564CE505E3}"/>
          </ac:picMkLst>
        </pc:picChg>
        <pc:picChg chg="add del mod">
          <ac:chgData name="Jarmo Tahvanainen" userId="79dd5496-d724-4dee-8c8a-4c63db31a1ee" providerId="ADAL" clId="{D94326B9-CC05-40F9-A5B0-563FA630D90D}" dt="2024-11-18T11:06:51.745" v="601" actId="478"/>
          <ac:picMkLst>
            <pc:docMk/>
            <pc:sldMk cId="500713439" sldId="272"/>
            <ac:picMk id="14" creationId="{00C29636-D813-F584-118D-D78D8E757E62}"/>
          </ac:picMkLst>
        </pc:picChg>
        <pc:picChg chg="add mod">
          <ac:chgData name="Jarmo Tahvanainen" userId="79dd5496-d724-4dee-8c8a-4c63db31a1ee" providerId="ADAL" clId="{D94326B9-CC05-40F9-A5B0-563FA630D90D}" dt="2024-11-18T11:36:46.593" v="1164"/>
          <ac:picMkLst>
            <pc:docMk/>
            <pc:sldMk cId="500713439" sldId="272"/>
            <ac:picMk id="15" creationId="{D656BAA9-409A-F912-E66D-81870B916341}"/>
          </ac:picMkLst>
        </pc:picChg>
      </pc:sldChg>
      <pc:sldChg chg="modSp add del mod setBg">
        <pc:chgData name="Jarmo Tahvanainen" userId="79dd5496-d724-4dee-8c8a-4c63db31a1ee" providerId="ADAL" clId="{D94326B9-CC05-40F9-A5B0-563FA630D90D}" dt="2024-11-18T11:10:00.274" v="611" actId="47"/>
        <pc:sldMkLst>
          <pc:docMk/>
          <pc:sldMk cId="2693653526" sldId="273"/>
        </pc:sldMkLst>
        <pc:spChg chg="mod">
          <ac:chgData name="Jarmo Tahvanainen" userId="79dd5496-d724-4dee-8c8a-4c63db31a1ee" providerId="ADAL" clId="{D94326B9-CC05-40F9-A5B0-563FA630D90D}" dt="2024-11-18T10:49:43.327" v="346"/>
          <ac:spMkLst>
            <pc:docMk/>
            <pc:sldMk cId="2693653526" sldId="273"/>
            <ac:spMk id="4" creationId="{7E9EB7F2-EB9C-1158-4AFF-54CBFAA6F71F}"/>
          </ac:spMkLst>
        </pc:spChg>
        <pc:spChg chg="mod">
          <ac:chgData name="Jarmo Tahvanainen" userId="79dd5496-d724-4dee-8c8a-4c63db31a1ee" providerId="ADAL" clId="{D94326B9-CC05-40F9-A5B0-563FA630D90D}" dt="2024-11-18T10:50:54.955" v="371" actId="20577"/>
          <ac:spMkLst>
            <pc:docMk/>
            <pc:sldMk cId="2693653526" sldId="273"/>
            <ac:spMk id="5" creationId="{3E3BBE41-A763-2FE6-EA33-55FCE5D18CAC}"/>
          </ac:spMkLst>
        </pc:spChg>
      </pc:sldChg>
    </pc:docChg>
  </pc:docChgLst>
  <pc:docChgLst>
    <pc:chgData name="Risto Teerikoski" userId="S::risto.teerikoski@tuni.fi::66234951-cf9c-4562-95a0-ea74f6dfe2aa" providerId="AD" clId="Web-{F8C077FF-E3F9-0FBB-E440-39D53874204D}"/>
    <pc:docChg chg="modSld">
      <pc:chgData name="Risto Teerikoski" userId="S::risto.teerikoski@tuni.fi::66234951-cf9c-4562-95a0-ea74f6dfe2aa" providerId="AD" clId="Web-{F8C077FF-E3F9-0FBB-E440-39D53874204D}" dt="2024-11-04T12:02:37.124" v="16"/>
      <pc:docMkLst>
        <pc:docMk/>
      </pc:docMkLst>
      <pc:sldChg chg="modSp">
        <pc:chgData name="Risto Teerikoski" userId="S::risto.teerikoski@tuni.fi::66234951-cf9c-4562-95a0-ea74f6dfe2aa" providerId="AD" clId="Web-{F8C077FF-E3F9-0FBB-E440-39D53874204D}" dt="2024-11-04T11:58:52.586" v="14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F8C077FF-E3F9-0FBB-E440-39D53874204D}" dt="2024-11-04T11:58:52.586" v="14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addSp delSp modSp">
        <pc:chgData name="Risto Teerikoski" userId="S::risto.teerikoski@tuni.fi::66234951-cf9c-4562-95a0-ea74f6dfe2aa" providerId="AD" clId="Web-{F8C077FF-E3F9-0FBB-E440-39D53874204D}" dt="2024-11-04T12:02:37.124" v="16"/>
        <pc:sldMkLst>
          <pc:docMk/>
          <pc:sldMk cId="1855844925" sldId="258"/>
        </pc:sldMkLst>
        <pc:spChg chg="add del mod">
          <ac:chgData name="Risto Teerikoski" userId="S::risto.teerikoski@tuni.fi::66234951-cf9c-4562-95a0-ea74f6dfe2aa" providerId="AD" clId="Web-{F8C077FF-E3F9-0FBB-E440-39D53874204D}" dt="2024-11-04T12:02:37.124" v="16"/>
          <ac:spMkLst>
            <pc:docMk/>
            <pc:sldMk cId="1855844925" sldId="258"/>
            <ac:spMk id="26" creationId="{52B45150-0ED2-DCE6-51AD-5383F6754535}"/>
          </ac:spMkLst>
        </pc:spChg>
        <pc:graphicFrameChg chg="add del">
          <ac:chgData name="Risto Teerikoski" userId="S::risto.teerikoski@tuni.fi::66234951-cf9c-4562-95a0-ea74f6dfe2aa" providerId="AD" clId="Web-{F8C077FF-E3F9-0FBB-E440-39D53874204D}" dt="2024-11-04T12:02:37.124" v="16"/>
          <ac:graphicFrameMkLst>
            <pc:docMk/>
            <pc:sldMk cId="1855844925" sldId="258"/>
            <ac:graphicFrameMk id="15" creationId="{914AEC45-AF6C-A183-397D-98B86230846E}"/>
          </ac:graphicFrameMkLst>
        </pc:graphicFrameChg>
      </pc:sldChg>
    </pc:docChg>
  </pc:docChgLst>
  <pc:docChgLst>
    <pc:chgData clId="Web-{23DDA864-43FF-1D04-92FC-BF6980384EE6}"/>
    <pc:docChg chg="modSld">
      <pc:chgData name="" userId="" providerId="" clId="Web-{23DDA864-43FF-1D04-92FC-BF6980384EE6}" dt="2024-11-04T11:04:19.412" v="4" actId="20577"/>
      <pc:docMkLst>
        <pc:docMk/>
      </pc:docMkLst>
      <pc:sldChg chg="modSp">
        <pc:chgData name="" userId="" providerId="" clId="Web-{23DDA864-43FF-1D04-92FC-BF6980384EE6}" dt="2024-11-04T11:04:19.412" v="4" actId="20577"/>
        <pc:sldMkLst>
          <pc:docMk/>
          <pc:sldMk cId="782385677" sldId="256"/>
        </pc:sldMkLst>
        <pc:spChg chg="mod">
          <ac:chgData name="" userId="" providerId="" clId="Web-{23DDA864-43FF-1D04-92FC-BF6980384EE6}" dt="2024-11-04T11:04:19.412" v="4" actId="20577"/>
          <ac:spMkLst>
            <pc:docMk/>
            <pc:sldMk cId="782385677" sldId="256"/>
            <ac:spMk id="2" creationId="{00000000-0000-0000-0000-000000000000}"/>
          </ac:spMkLst>
        </pc:spChg>
      </pc:sldChg>
    </pc:docChg>
  </pc:docChgLst>
  <pc:docChgLst>
    <pc:chgData name="Jarmo Tahvanainen" userId="79dd5496-d724-4dee-8c8a-4c63db31a1ee" providerId="ADAL" clId="{17C4994C-5C66-4834-8AE3-023052773105}"/>
    <pc:docChg chg="undo custSel addSld delSld modSld sldOrd">
      <pc:chgData name="Jarmo Tahvanainen" userId="79dd5496-d724-4dee-8c8a-4c63db31a1ee" providerId="ADAL" clId="{17C4994C-5C66-4834-8AE3-023052773105}" dt="2024-11-11T12:12:48.450" v="79" actId="1076"/>
      <pc:docMkLst>
        <pc:docMk/>
      </pc:docMkLst>
      <pc:sldChg chg="addSp delSp modSp del mod setBg">
        <pc:chgData name="Jarmo Tahvanainen" userId="79dd5496-d724-4dee-8c8a-4c63db31a1ee" providerId="ADAL" clId="{17C4994C-5C66-4834-8AE3-023052773105}" dt="2024-11-11T12:11:52.055" v="28" actId="47"/>
        <pc:sldMkLst>
          <pc:docMk/>
          <pc:sldMk cId="782385677" sldId="256"/>
        </pc:sldMkLst>
        <pc:picChg chg="add mod">
          <ac:chgData name="Jarmo Tahvanainen" userId="79dd5496-d724-4dee-8c8a-4c63db31a1ee" providerId="ADAL" clId="{17C4994C-5C66-4834-8AE3-023052773105}" dt="2024-11-11T12:10:37.227" v="2" actId="27614"/>
          <ac:picMkLst>
            <pc:docMk/>
            <pc:sldMk cId="782385677" sldId="256"/>
            <ac:picMk id="3" creationId="{9BA61735-16E9-64EB-EBCD-97BEB8A4A4B0}"/>
          </ac:picMkLst>
        </pc:picChg>
        <pc:picChg chg="del">
          <ac:chgData name="Jarmo Tahvanainen" userId="79dd5496-d724-4dee-8c8a-4c63db31a1ee" providerId="ADAL" clId="{17C4994C-5C66-4834-8AE3-023052773105}" dt="2024-11-11T12:10:35.797" v="0" actId="478"/>
          <ac:picMkLst>
            <pc:docMk/>
            <pc:sldMk cId="782385677" sldId="256"/>
            <ac:picMk id="5" creationId="{A1A7EF57-DCA3-6948-C914-B58BCFAB9563}"/>
          </ac:picMkLst>
        </pc:picChg>
      </pc:sldChg>
      <pc:sldChg chg="del setBg">
        <pc:chgData name="Jarmo Tahvanainen" userId="79dd5496-d724-4dee-8c8a-4c63db31a1ee" providerId="ADAL" clId="{17C4994C-5C66-4834-8AE3-023052773105}" dt="2024-11-11T12:12:12.096" v="68" actId="47"/>
        <pc:sldMkLst>
          <pc:docMk/>
          <pc:sldMk cId="72855012" sldId="257"/>
        </pc:sldMkLst>
      </pc:sldChg>
      <pc:sldChg chg="del setBg">
        <pc:chgData name="Jarmo Tahvanainen" userId="79dd5496-d724-4dee-8c8a-4c63db31a1ee" providerId="ADAL" clId="{17C4994C-5C66-4834-8AE3-023052773105}" dt="2024-11-11T12:12:12.443" v="69" actId="47"/>
        <pc:sldMkLst>
          <pc:docMk/>
          <pc:sldMk cId="4096565114" sldId="260"/>
        </pc:sldMkLst>
      </pc:sldChg>
      <pc:sldChg chg="ord setBg">
        <pc:chgData name="Jarmo Tahvanainen" userId="79dd5496-d724-4dee-8c8a-4c63db31a1ee" providerId="ADAL" clId="{17C4994C-5C66-4834-8AE3-023052773105}" dt="2024-11-11T12:11:15.217" v="17"/>
        <pc:sldMkLst>
          <pc:docMk/>
          <pc:sldMk cId="2154372479" sldId="261"/>
        </pc:sldMkLst>
      </pc:sldChg>
      <pc:sldChg chg="addSp delSp modSp new mod setBg">
        <pc:chgData name="Jarmo Tahvanainen" userId="79dd5496-d724-4dee-8c8a-4c63db31a1ee" providerId="ADAL" clId="{17C4994C-5C66-4834-8AE3-023052773105}" dt="2024-11-11T12:12:03.724" v="67"/>
        <pc:sldMkLst>
          <pc:docMk/>
          <pc:sldMk cId="2556729438" sldId="262"/>
        </pc:sldMkLst>
        <pc:spChg chg="del">
          <ac:chgData name="Jarmo Tahvanainen" userId="79dd5496-d724-4dee-8c8a-4c63db31a1ee" providerId="ADAL" clId="{17C4994C-5C66-4834-8AE3-023052773105}" dt="2024-11-11T12:11:13.074" v="15" actId="478"/>
          <ac:spMkLst>
            <pc:docMk/>
            <pc:sldMk cId="2556729438" sldId="262"/>
            <ac:spMk id="2" creationId="{E0C81C3C-D084-4588-99D4-9E48F9BFFE92}"/>
          </ac:spMkLst>
        </pc:spChg>
        <pc:spChg chg="add del">
          <ac:chgData name="Jarmo Tahvanainen" userId="79dd5496-d724-4dee-8c8a-4c63db31a1ee" providerId="ADAL" clId="{17C4994C-5C66-4834-8AE3-023052773105}" dt="2024-11-11T12:11:12.663" v="14" actId="478"/>
          <ac:spMkLst>
            <pc:docMk/>
            <pc:sldMk cId="2556729438" sldId="262"/>
            <ac:spMk id="3" creationId="{287C3BF0-92D5-D963-12BD-AC07D662981A}"/>
          </ac:spMkLst>
        </pc:spChg>
        <pc:picChg chg="add mod">
          <ac:chgData name="Jarmo Tahvanainen" userId="79dd5496-d724-4dee-8c8a-4c63db31a1ee" providerId="ADAL" clId="{17C4994C-5C66-4834-8AE3-023052773105}" dt="2024-11-11T12:11:06.025" v="12"/>
          <ac:picMkLst>
            <pc:docMk/>
            <pc:sldMk cId="2556729438" sldId="262"/>
            <ac:picMk id="5" creationId="{7268A09E-67CB-8472-5E82-FC3A83BEA415}"/>
          </ac:picMkLst>
        </pc:picChg>
        <pc:picChg chg="add mod">
          <ac:chgData name="Jarmo Tahvanainen" userId="79dd5496-d724-4dee-8c8a-4c63db31a1ee" providerId="ADAL" clId="{17C4994C-5C66-4834-8AE3-023052773105}" dt="2024-11-11T12:11:10.203" v="13"/>
          <ac:picMkLst>
            <pc:docMk/>
            <pc:sldMk cId="2556729438" sldId="262"/>
            <ac:picMk id="6" creationId="{D3B02043-E2D3-8227-25A9-013B991723E1}"/>
          </ac:picMkLst>
        </pc:picChg>
      </pc:sldChg>
      <pc:sldChg chg="addSp delSp modSp new mod ord">
        <pc:chgData name="Jarmo Tahvanainen" userId="79dd5496-d724-4dee-8c8a-4c63db31a1ee" providerId="ADAL" clId="{17C4994C-5C66-4834-8AE3-023052773105}" dt="2024-11-11T12:12:48.450" v="79" actId="1076"/>
        <pc:sldMkLst>
          <pc:docMk/>
          <pc:sldMk cId="765519077" sldId="263"/>
        </pc:sldMkLst>
        <pc:spChg chg="del">
          <ac:chgData name="Jarmo Tahvanainen" userId="79dd5496-d724-4dee-8c8a-4c63db31a1ee" providerId="ADAL" clId="{17C4994C-5C66-4834-8AE3-023052773105}" dt="2024-11-11T12:12:35.383" v="75" actId="478"/>
          <ac:spMkLst>
            <pc:docMk/>
            <pc:sldMk cId="765519077" sldId="263"/>
            <ac:spMk id="2" creationId="{D10395CD-A8F5-03A1-8E5E-0C4C38DEA0BF}"/>
          </ac:spMkLst>
        </pc:spChg>
        <pc:spChg chg="del">
          <ac:chgData name="Jarmo Tahvanainen" userId="79dd5496-d724-4dee-8c8a-4c63db31a1ee" providerId="ADAL" clId="{17C4994C-5C66-4834-8AE3-023052773105}" dt="2024-11-11T12:12:33.567" v="74" actId="478"/>
          <ac:spMkLst>
            <pc:docMk/>
            <pc:sldMk cId="765519077" sldId="263"/>
            <ac:spMk id="3" creationId="{778462B8-65D1-A5B0-FF9A-161A7BBA4906}"/>
          </ac:spMkLst>
        </pc:spChg>
        <pc:spChg chg="add mod">
          <ac:chgData name="Jarmo Tahvanainen" userId="79dd5496-d724-4dee-8c8a-4c63db31a1ee" providerId="ADAL" clId="{17C4994C-5C66-4834-8AE3-023052773105}" dt="2024-11-11T12:12:46.712" v="78" actId="1076"/>
          <ac:spMkLst>
            <pc:docMk/>
            <pc:sldMk cId="765519077" sldId="263"/>
            <ac:spMk id="4" creationId="{7C444653-C2B4-4599-6D28-4CED94BACFD5}"/>
          </ac:spMkLst>
        </pc:spChg>
        <pc:spChg chg="add mod">
          <ac:chgData name="Jarmo Tahvanainen" userId="79dd5496-d724-4dee-8c8a-4c63db31a1ee" providerId="ADAL" clId="{17C4994C-5C66-4834-8AE3-023052773105}" dt="2024-11-11T12:12:48.450" v="79" actId="1076"/>
          <ac:spMkLst>
            <pc:docMk/>
            <pc:sldMk cId="765519077" sldId="263"/>
            <ac:spMk id="5" creationId="{0C040EE8-477E-6C31-23B5-8BE479C140B3}"/>
          </ac:spMkLst>
        </pc:spChg>
        <pc:picChg chg="add mod">
          <ac:chgData name="Jarmo Tahvanainen" userId="79dd5496-d724-4dee-8c8a-4c63db31a1ee" providerId="ADAL" clId="{17C4994C-5C66-4834-8AE3-023052773105}" dt="2024-11-11T12:12:27.074" v="73"/>
          <ac:picMkLst>
            <pc:docMk/>
            <pc:sldMk cId="765519077" sldId="263"/>
            <ac:picMk id="6" creationId="{3D9C6375-3489-C4ED-1996-01E1CCBB6598}"/>
          </ac:picMkLst>
        </pc:picChg>
      </pc:sldChg>
      <pc:sldChg chg="addSp delSp modSp new mod">
        <pc:chgData name="Jarmo Tahvanainen" userId="79dd5496-d724-4dee-8c8a-4c63db31a1ee" providerId="ADAL" clId="{17C4994C-5C66-4834-8AE3-023052773105}" dt="2024-11-11T12:12:25.118" v="72" actId="1076"/>
        <pc:sldMkLst>
          <pc:docMk/>
          <pc:sldMk cId="1899722555" sldId="264"/>
        </pc:sldMkLst>
        <pc:spChg chg="del">
          <ac:chgData name="Jarmo Tahvanainen" userId="79dd5496-d724-4dee-8c8a-4c63db31a1ee" providerId="ADAL" clId="{17C4994C-5C66-4834-8AE3-023052773105}" dt="2024-11-11T12:11:36.151" v="24" actId="478"/>
          <ac:spMkLst>
            <pc:docMk/>
            <pc:sldMk cId="1899722555" sldId="264"/>
            <ac:spMk id="2" creationId="{4A8BE2B4-2EA4-7E81-11FB-AE0FD8003A49}"/>
          </ac:spMkLst>
        </pc:spChg>
        <pc:spChg chg="del">
          <ac:chgData name="Jarmo Tahvanainen" userId="79dd5496-d724-4dee-8c8a-4c63db31a1ee" providerId="ADAL" clId="{17C4994C-5C66-4834-8AE3-023052773105}" dt="2024-11-11T12:11:36.854" v="25" actId="478"/>
          <ac:spMkLst>
            <pc:docMk/>
            <pc:sldMk cId="1899722555" sldId="264"/>
            <ac:spMk id="3" creationId="{A989757D-C583-D5CB-E93F-703AEB82CB32}"/>
          </ac:spMkLst>
        </pc:spChg>
        <pc:spChg chg="add mod">
          <ac:chgData name="Jarmo Tahvanainen" userId="79dd5496-d724-4dee-8c8a-4c63db31a1ee" providerId="ADAL" clId="{17C4994C-5C66-4834-8AE3-023052773105}" dt="2024-11-11T12:11:33.628" v="23"/>
          <ac:spMkLst>
            <pc:docMk/>
            <pc:sldMk cId="1899722555" sldId="264"/>
            <ac:spMk id="4" creationId="{F7605563-5BF7-2BB7-22EF-72810AB2AADF}"/>
          </ac:spMkLst>
        </pc:spChg>
        <pc:spChg chg="add mod">
          <ac:chgData name="Jarmo Tahvanainen" userId="79dd5496-d724-4dee-8c8a-4c63db31a1ee" providerId="ADAL" clId="{17C4994C-5C66-4834-8AE3-023052773105}" dt="2024-11-11T12:11:39.061" v="26" actId="1076"/>
          <ac:spMkLst>
            <pc:docMk/>
            <pc:sldMk cId="1899722555" sldId="264"/>
            <ac:spMk id="5" creationId="{DF9E8D3E-3435-BD6F-23F2-6059C07F3D0B}"/>
          </ac:spMkLst>
        </pc:spChg>
        <pc:picChg chg="add mod">
          <ac:chgData name="Jarmo Tahvanainen" userId="79dd5496-d724-4dee-8c8a-4c63db31a1ee" providerId="ADAL" clId="{17C4994C-5C66-4834-8AE3-023052773105}" dt="2024-11-11T12:12:25.118" v="72" actId="1076"/>
          <ac:picMkLst>
            <pc:docMk/>
            <pc:sldMk cId="1899722555" sldId="264"/>
            <ac:picMk id="6" creationId="{7DD9F25A-9DCC-9BA3-5035-E57A011AE792}"/>
          </ac:picMkLst>
        </pc:picChg>
      </pc:sldChg>
      <pc:sldChg chg="new del">
        <pc:chgData name="Jarmo Tahvanainen" userId="79dd5496-d724-4dee-8c8a-4c63db31a1ee" providerId="ADAL" clId="{17C4994C-5C66-4834-8AE3-023052773105}" dt="2024-11-11T12:11:18.257" v="20" actId="47"/>
        <pc:sldMkLst>
          <pc:docMk/>
          <pc:sldMk cId="4044581441" sldId="264"/>
        </pc:sldMkLst>
      </pc:sldChg>
    </pc:docChg>
  </pc:docChgLst>
  <pc:docChgLst>
    <pc:chgData name="Risto Teerikoski" userId="66234951-cf9c-4562-95a0-ea74f6dfe2aa" providerId="ADAL" clId="{A0FDD000-39C1-4344-9A0C-671988A5A3CE}"/>
    <pc:docChg chg="modSld">
      <pc:chgData name="Risto Teerikoski" userId="66234951-cf9c-4562-95a0-ea74f6dfe2aa" providerId="ADAL" clId="{A0FDD000-39C1-4344-9A0C-671988A5A3CE}" dt="2024-12-09T14:17:43.122" v="10" actId="1036"/>
      <pc:docMkLst>
        <pc:docMk/>
      </pc:docMkLst>
      <pc:sldChg chg="modSp mod modNotesTx">
        <pc:chgData name="Risto Teerikoski" userId="66234951-cf9c-4562-95a0-ea74f6dfe2aa" providerId="ADAL" clId="{A0FDD000-39C1-4344-9A0C-671988A5A3CE}" dt="2024-12-09T14:17:43.122" v="10" actId="1036"/>
        <pc:sldMkLst>
          <pc:docMk/>
          <pc:sldMk cId="3875350202" sldId="265"/>
        </pc:sldMkLst>
        <pc:spChg chg="mod">
          <ac:chgData name="Risto Teerikoski" userId="66234951-cf9c-4562-95a0-ea74f6dfe2aa" providerId="ADAL" clId="{A0FDD000-39C1-4344-9A0C-671988A5A3CE}" dt="2024-12-09T14:17:43.122" v="10" actId="1036"/>
          <ac:spMkLst>
            <pc:docMk/>
            <pc:sldMk cId="3875350202" sldId="265"/>
            <ac:spMk id="8" creationId="{F7437460-A178-5F1F-90D2-7B98CCD45CB5}"/>
          </ac:spMkLst>
        </pc:spChg>
      </pc:sldChg>
      <pc:sldChg chg="modNotesTx">
        <pc:chgData name="Risto Teerikoski" userId="66234951-cf9c-4562-95a0-ea74f6dfe2aa" providerId="ADAL" clId="{A0FDD000-39C1-4344-9A0C-671988A5A3CE}" dt="2024-12-09T13:55:05.412" v="8" actId="20577"/>
        <pc:sldMkLst>
          <pc:docMk/>
          <pc:sldMk cId="426422417" sldId="624"/>
        </pc:sldMkLst>
      </pc:sldChg>
    </pc:docChg>
  </pc:docChgLst>
  <pc:docChgLst>
    <pc:chgData name="Risto Teerikoski" userId="S::risto.teerikoski@tuni.fi::66234951-cf9c-4562-95a0-ea74f6dfe2aa" providerId="AD" clId="Web-{97FC7081-C946-2C33-42D4-050F553C1D26}"/>
    <pc:docChg chg="modSld">
      <pc:chgData name="Risto Teerikoski" userId="S::risto.teerikoski@tuni.fi::66234951-cf9c-4562-95a0-ea74f6dfe2aa" providerId="AD" clId="Web-{97FC7081-C946-2C33-42D4-050F553C1D26}" dt="2024-12-07T17:26:27.072" v="0" actId="20577"/>
      <pc:docMkLst>
        <pc:docMk/>
      </pc:docMkLst>
      <pc:sldChg chg="modSp">
        <pc:chgData name="Risto Teerikoski" userId="S::risto.teerikoski@tuni.fi::66234951-cf9c-4562-95a0-ea74f6dfe2aa" providerId="AD" clId="Web-{97FC7081-C946-2C33-42D4-050F553C1D26}" dt="2024-12-07T17:26:27.072" v="0" actId="20577"/>
        <pc:sldMkLst>
          <pc:docMk/>
          <pc:sldMk cId="2408874367" sldId="267"/>
        </pc:sldMkLst>
        <pc:spChg chg="mod">
          <ac:chgData name="Risto Teerikoski" userId="S::risto.teerikoski@tuni.fi::66234951-cf9c-4562-95a0-ea74f6dfe2aa" providerId="AD" clId="Web-{97FC7081-C946-2C33-42D4-050F553C1D26}" dt="2024-12-07T17:26:27.072" v="0" actId="20577"/>
          <ac:spMkLst>
            <pc:docMk/>
            <pc:sldMk cId="2408874367" sldId="267"/>
            <ac:spMk id="4" creationId="{62672678-1329-E59C-1922-DD414719EC45}"/>
          </ac:spMkLst>
        </pc:spChg>
      </pc:sldChg>
    </pc:docChg>
  </pc:docChgLst>
  <pc:docChgLst>
    <pc:chgData name="Risto Teerikoski" userId="S::risto.teerikoski@tuni.fi::66234951-cf9c-4562-95a0-ea74f6dfe2aa" providerId="AD" clId="Web-{CD6BCEFB-73B5-42BB-63CE-B8838D12F3FF}"/>
    <pc:docChg chg="modSld">
      <pc:chgData name="Risto Teerikoski" userId="S::risto.teerikoski@tuni.fi::66234951-cf9c-4562-95a0-ea74f6dfe2aa" providerId="AD" clId="Web-{CD6BCEFB-73B5-42BB-63CE-B8838D12F3FF}" dt="2024-11-04T13:33:28.107" v="3"/>
      <pc:docMkLst>
        <pc:docMk/>
      </pc:docMkLst>
      <pc:sldChg chg="modNotes">
        <pc:chgData name="Risto Teerikoski" userId="S::risto.teerikoski@tuni.fi::66234951-cf9c-4562-95a0-ea74f6dfe2aa" providerId="AD" clId="Web-{CD6BCEFB-73B5-42BB-63CE-B8838D12F3FF}" dt="2024-11-04T13:33:13.232" v="1"/>
        <pc:sldMkLst>
          <pc:docMk/>
          <pc:sldMk cId="782385677" sldId="256"/>
        </pc:sldMkLst>
      </pc:sldChg>
      <pc:sldChg chg="modNotes">
        <pc:chgData name="Risto Teerikoski" userId="S::risto.teerikoski@tuni.fi::66234951-cf9c-4562-95a0-ea74f6dfe2aa" providerId="AD" clId="Web-{CD6BCEFB-73B5-42BB-63CE-B8838D12F3FF}" dt="2024-11-04T13:33:28.107" v="3"/>
        <pc:sldMkLst>
          <pc:docMk/>
          <pc:sldMk cId="72855012" sldId="257"/>
        </pc:sldMkLst>
      </pc:sldChg>
    </pc:docChg>
  </pc:docChgLst>
  <pc:docChgLst>
    <pc:chgData name="Risto Teerikoski" userId="S::risto.teerikoski@tuni.fi::66234951-cf9c-4562-95a0-ea74f6dfe2aa" providerId="AD" clId="Web-{23DDA864-43FF-1D04-92FC-BF6980384EE6}"/>
    <pc:docChg chg="addSld modSld addMainMaster delMainMaster">
      <pc:chgData name="Risto Teerikoski" userId="S::risto.teerikoski@tuni.fi::66234951-cf9c-4562-95a0-ea74f6dfe2aa" providerId="AD" clId="Web-{23DDA864-43FF-1D04-92FC-BF6980384EE6}" dt="2024-11-04T11:07:58.170" v="26" actId="20577"/>
      <pc:docMkLst>
        <pc:docMk/>
      </pc:docMkLst>
      <pc:sldChg chg="addSp modSp mod setBg modClrScheme chgLayout">
        <pc:chgData name="Risto Teerikoski" userId="S::risto.teerikoski@tuni.fi::66234951-cf9c-4562-95a0-ea74f6dfe2aa" providerId="AD" clId="Web-{23DDA864-43FF-1D04-92FC-BF6980384EE6}" dt="2024-11-04T11:04:41.944" v="1"/>
        <pc:sldMkLst>
          <pc:docMk/>
          <pc:sldMk cId="782385677" sldId="256"/>
        </pc:sldMkLst>
        <pc:spChg chg="mo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2" creationId="{00000000-0000-0000-0000-000000000000}"/>
          </ac:spMkLst>
        </pc:spChg>
        <pc:spChg chg="mo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3" creationId="{00000000-0000-0000-0000-000000000000}"/>
          </ac:spMkLst>
        </pc:spChg>
        <pc:spChg chg="ad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9" creationId="{644DFB53-C7FE-4BC7-BA96-83262BE09953}"/>
          </ac:spMkLst>
        </pc:spChg>
        <pc:picChg chg="add">
          <ac:chgData name="Risto Teerikoski" userId="S::risto.teerikoski@tuni.fi::66234951-cf9c-4562-95a0-ea74f6dfe2aa" providerId="AD" clId="Web-{23DDA864-43FF-1D04-92FC-BF6980384EE6}" dt="2024-11-04T11:04:41.944" v="1"/>
          <ac:picMkLst>
            <pc:docMk/>
            <pc:sldMk cId="782385677" sldId="256"/>
            <ac:picMk id="4" creationId="{999EB7E7-2345-64AC-E712-671BEC69BEC1}"/>
          </ac:picMkLst>
        </pc:picChg>
      </pc:sldChg>
      <pc:sldChg chg="modSp new">
        <pc:chgData name="Risto Teerikoski" userId="S::risto.teerikoski@tuni.fi::66234951-cf9c-4562-95a0-ea74f6dfe2aa" providerId="AD" clId="Web-{23DDA864-43FF-1D04-92FC-BF6980384EE6}" dt="2024-11-04T11:07:58.170" v="26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23DDA864-43FF-1D04-92FC-BF6980384EE6}" dt="2024-11-04T11:07:58.170" v="26" actId="20577"/>
          <ac:spMkLst>
            <pc:docMk/>
            <pc:sldMk cId="72855012" sldId="257"/>
            <ac:spMk id="2" creationId="{F23CF549-5841-B7E8-0748-50254D1DFC70}"/>
          </ac:spMkLst>
        </pc:spChg>
        <pc:spChg chg="mod">
          <ac:chgData name="Risto Teerikoski" userId="S::risto.teerikoski@tuni.fi::66234951-cf9c-4562-95a0-ea74f6dfe2aa" providerId="AD" clId="Web-{23DDA864-43FF-1D04-92FC-BF6980384EE6}" dt="2024-11-04T11:07:46.622" v="20" actId="20577"/>
          <ac:spMkLst>
            <pc:docMk/>
            <pc:sldMk cId="72855012" sldId="257"/>
            <ac:spMk id="3" creationId="{27BAA062-1454-5B81-8930-CA98EB165809}"/>
          </ac:spMkLst>
        </pc:spChg>
      </pc:sldChg>
      <pc:sldMasterChg chg="del delSldLayout">
        <pc:chgData name="Risto Teerikoski" userId="S::risto.teerikoski@tuni.fi::66234951-cf9c-4562-95a0-ea74f6dfe2aa" providerId="AD" clId="Web-{23DDA864-43FF-1D04-92FC-BF6980384EE6}" dt="2024-11-04T11:04:41.944" v="1"/>
        <pc:sldMasterMkLst>
          <pc:docMk/>
          <pc:sldMasterMk cId="1034520112" sldId="2147483648"/>
        </pc:sldMasterMkLst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2822443542" sldId="2147483649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91875738" sldId="2147483650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625772058" sldId="2147483651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368371511" sldId="2147483652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4234365057" sldId="2147483653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23876409" sldId="2147483654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583615748" sldId="2147483655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827074677" sldId="2147483656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139981579" sldId="2147483657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012034331" sldId="2147483658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406455356" sldId="2147483659"/>
          </pc:sldLayoutMkLst>
        </pc:sldLayoutChg>
      </pc:sldMasterChg>
      <pc:sldMasterChg chg="add addSldLayout">
        <pc:chgData name="Risto Teerikoski" userId="S::risto.teerikoski@tuni.fi::66234951-cf9c-4562-95a0-ea74f6dfe2aa" providerId="AD" clId="Web-{23DDA864-43FF-1D04-92FC-BF6980384EE6}" dt="2024-11-04T11:04:41.944" v="1"/>
        <pc:sldMasterMkLst>
          <pc:docMk/>
          <pc:sldMasterMk cId="3711155986" sldId="2147483699"/>
        </pc:sldMasterMkLst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28693377" sldId="2147483688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1582788200" sldId="2147483689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606034878" sldId="2147483690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4099063668" sldId="2147483691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830009094" sldId="2147483692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774118514" sldId="2147483693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226641888" sldId="2147483694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510347392" sldId="2147483695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653148130" sldId="2147483696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90255794" sldId="2147483697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287786229" sldId="2147483698"/>
          </pc:sldLayoutMkLst>
        </pc:sldLayoutChg>
      </pc:sldMasterChg>
    </pc:docChg>
  </pc:docChgLst>
  <pc:docChgLst>
    <pc:chgData name="Jarmo Tahvanainen" userId="79dd5496-d724-4dee-8c8a-4c63db31a1ee" providerId="ADAL" clId="{EA405B70-6589-4626-B1A3-FD3DA97F54AA}"/>
    <pc:docChg chg="undo custSel addSld modSld sldOrd">
      <pc:chgData name="Jarmo Tahvanainen" userId="79dd5496-d724-4dee-8c8a-4c63db31a1ee" providerId="ADAL" clId="{EA405B70-6589-4626-B1A3-FD3DA97F54AA}" dt="2024-11-04T12:25:41.327" v="472"/>
      <pc:docMkLst>
        <pc:docMk/>
      </pc:docMkLst>
      <pc:sldChg chg="modSp mod">
        <pc:chgData name="Jarmo Tahvanainen" userId="79dd5496-d724-4dee-8c8a-4c63db31a1ee" providerId="ADAL" clId="{EA405B70-6589-4626-B1A3-FD3DA97F54AA}" dt="2024-11-04T12:25:41.327" v="472"/>
        <pc:sldMkLst>
          <pc:docMk/>
          <pc:sldMk cId="72855012" sldId="257"/>
        </pc:sldMkLst>
        <pc:spChg chg="mod">
          <ac:chgData name="Jarmo Tahvanainen" userId="79dd5496-d724-4dee-8c8a-4c63db31a1ee" providerId="ADAL" clId="{EA405B70-6589-4626-B1A3-FD3DA97F54AA}" dt="2024-11-04T12:25:41.327" v="472"/>
          <ac:spMkLst>
            <pc:docMk/>
            <pc:sldMk cId="72855012" sldId="257"/>
            <ac:spMk id="3" creationId="{27BAA062-1454-5B81-8930-CA98EB165809}"/>
          </ac:spMkLst>
        </pc:spChg>
        <pc:picChg chg="mod">
          <ac:chgData name="Jarmo Tahvanainen" userId="79dd5496-d724-4dee-8c8a-4c63db31a1ee" providerId="ADAL" clId="{EA405B70-6589-4626-B1A3-FD3DA97F54AA}" dt="2024-11-04T12:17:00.147" v="340" actId="1076"/>
          <ac:picMkLst>
            <pc:docMk/>
            <pc:sldMk cId="72855012" sldId="257"/>
            <ac:picMk id="4" creationId="{83A8B1AF-76F8-4AA2-B6EE-DD20E21CA6A9}"/>
          </ac:picMkLst>
        </pc:picChg>
      </pc:sldChg>
      <pc:sldChg chg="modSp mod ord">
        <pc:chgData name="Jarmo Tahvanainen" userId="79dd5496-d724-4dee-8c8a-4c63db31a1ee" providerId="ADAL" clId="{EA405B70-6589-4626-B1A3-FD3DA97F54AA}" dt="2024-11-04T12:17:44.304" v="456"/>
        <pc:sldMkLst>
          <pc:docMk/>
          <pc:sldMk cId="1855844925" sldId="258"/>
        </pc:sldMkLst>
        <pc:spChg chg="mod">
          <ac:chgData name="Jarmo Tahvanainen" userId="79dd5496-d724-4dee-8c8a-4c63db31a1ee" providerId="ADAL" clId="{EA405B70-6589-4626-B1A3-FD3DA97F54AA}" dt="2024-11-04T12:17:40.392" v="454" actId="20577"/>
          <ac:spMkLst>
            <pc:docMk/>
            <pc:sldMk cId="1855844925" sldId="258"/>
            <ac:spMk id="2" creationId="{F447F330-513F-881F-ECAB-50D842CD5A40}"/>
          </ac:spMkLst>
        </pc:spChg>
      </pc:sldChg>
      <pc:sldChg chg="addSp delSp modSp new mod">
        <pc:chgData name="Jarmo Tahvanainen" userId="79dd5496-d724-4dee-8c8a-4c63db31a1ee" providerId="ADAL" clId="{EA405B70-6589-4626-B1A3-FD3DA97F54AA}" dt="2024-11-04T12:15:44.733" v="293" actId="1076"/>
        <pc:sldMkLst>
          <pc:docMk/>
          <pc:sldMk cId="4096565114" sldId="260"/>
        </pc:sldMkLst>
        <pc:spChg chg="mod">
          <ac:chgData name="Jarmo Tahvanainen" userId="79dd5496-d724-4dee-8c8a-4c63db31a1ee" providerId="ADAL" clId="{EA405B70-6589-4626-B1A3-FD3DA97F54AA}" dt="2024-11-04T12:08:29.142" v="24" actId="27636"/>
          <ac:spMkLst>
            <pc:docMk/>
            <pc:sldMk cId="4096565114" sldId="260"/>
            <ac:spMk id="2" creationId="{3A7F9F9F-9D71-A2FC-FCB0-0B6F90968D91}"/>
          </ac:spMkLst>
        </pc:spChg>
        <pc:spChg chg="add del mod">
          <ac:chgData name="Jarmo Tahvanainen" userId="79dd5496-d724-4dee-8c8a-4c63db31a1ee" providerId="ADAL" clId="{EA405B70-6589-4626-B1A3-FD3DA97F54AA}" dt="2024-11-04T12:15:44.733" v="293" actId="1076"/>
          <ac:spMkLst>
            <pc:docMk/>
            <pc:sldMk cId="4096565114" sldId="260"/>
            <ac:spMk id="3" creationId="{D480792E-AA84-37A5-D73A-29B2B60F1F11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4" creationId="{C4A5A997-E5ED-2DF7-6B9D-9ACDC353EFC7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5" creationId="{9A18C6B1-1A9F-7DD4-EC47-86AA5215968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6" creationId="{617499F4-A49D-9905-536B-9A9E09C78E2E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7" creationId="{AA5A5EF1-B4AE-1994-41F9-BF91554476E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8" creationId="{80BB4448-B3B6-366D-4174-9E893F81A4A4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9" creationId="{17FA0096-D539-7F3F-B6D4-01A97592462D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0" creationId="{E351ECF3-BB2A-19DE-3C08-1B4C56E4F33F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1" creationId="{55239155-884F-DF1F-769F-FE026275F30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2" creationId="{D1CE2F01-7A03-781A-6196-BB847E7D47AE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3" creationId="{6FAF8EE7-D520-162D-06F1-23B85B3FFAE1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4" creationId="{A4F34087-FDBE-9E27-5ACE-49E2F5116220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5" creationId="{776FF857-F5A1-2070-B0BE-DFE80F402F5B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6" creationId="{18855C6F-D4E8-3C54-D780-082969A3170B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7" creationId="{5176BE86-D96E-5747-A4ED-1B517D7FD542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8" creationId="{51AE4A23-FF5C-34F6-938D-99DB78795EBF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19" creationId="{02CBB055-AF9B-12C3-A914-45E984A99526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0" creationId="{B45132AF-F58C-920C-9850-854D3AF8CD4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1" creationId="{4B8CBEBB-9B0A-DB6E-DD4D-3DE77A75DCB1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2" creationId="{47E81B77-0588-0593-2921-2D5810726322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3" creationId="{3E02C5BB-81F2-C615-9D96-34CE2016B26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4" creationId="{FCBA2531-00D3-3374-0BC5-53222B602FAF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5" creationId="{D2CC687B-1959-57A4-DBC3-F532537AACCD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6" creationId="{FF8884CE-A2D4-C2C9-C99D-BFBD515C82E8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7" creationId="{7A11CA37-2858-FE7C-6F25-9D8DB6CE0AD6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8" creationId="{8DCB4B4B-CD87-0079-0D1B-CBD8D55AB41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9" creationId="{3E34016A-8266-A3BA-787D-5E815FB90950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0" creationId="{253889C1-8872-5AF0-DF29-C519D8B8417D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1" creationId="{9D40AC0A-13E7-306A-5651-69FEC16165EB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2" creationId="{2FB4D689-4AAE-9B74-D053-BF248D52704E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3" creationId="{6287EF28-8C0A-6F5F-BCF4-B27A3A4F8B02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4" creationId="{DBD96398-2561-DB85-90F6-3D23AB3565C1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5" creationId="{5E52B6CD-AE67-7A36-966C-2225946D4C14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6" creationId="{D65AB7A0-1849-4DBE-EEC2-418D4DA62663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7" creationId="{B12F31BF-112D-055E-F914-B05425D55950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8" creationId="{28C5E71E-5F20-D4D6-5E86-9714623B8CE6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9" creationId="{E543FFEE-83E9-345D-7FF1-9AEAF4963BC7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40" creationId="{92D18BF9-FE6F-F593-1A62-4303ED662D42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1" creationId="{253889C1-8872-5AF0-DF29-C519D8B8417D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2" creationId="{9D40AC0A-13E7-306A-5651-69FEC16165EB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3" creationId="{2FB4D689-4AAE-9B74-D053-BF248D52704E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4" creationId="{6287EF28-8C0A-6F5F-BCF4-B27A3A4F8B02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5" creationId="{DBD96398-2561-DB85-90F6-3D23AB3565C1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6" creationId="{5E52B6CD-AE67-7A36-966C-2225946D4C14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7" creationId="{D65AB7A0-1849-4DBE-EEC2-418D4DA62663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8" creationId="{B12F31BF-112D-055E-F914-B05425D55950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9" creationId="{28C5E71E-5F20-D4D6-5E86-9714623B8CE6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50" creationId="{E543FFEE-83E9-345D-7FF1-9AEAF4963BC7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51" creationId="{92D18BF9-FE6F-F593-1A62-4303ED662D42}"/>
          </ac:spMkLst>
        </pc:spChg>
      </pc:sldChg>
    </pc:docChg>
  </pc:docChgLst>
  <pc:docChgLst>
    <pc:chgData name="Jarmo Tahvanainen" userId="79dd5496-d724-4dee-8c8a-4c63db31a1ee" providerId="ADAL" clId="{13594B14-3A73-4A3E-9BF1-5A4EA8125A51}"/>
    <pc:docChg chg="undo custSel addSld delSld modSld sldOrd">
      <pc:chgData name="Jarmo Tahvanainen" userId="79dd5496-d724-4dee-8c8a-4c63db31a1ee" providerId="ADAL" clId="{13594B14-3A73-4A3E-9BF1-5A4EA8125A51}" dt="2024-12-05T10:44:44.893" v="1974" actId="47"/>
      <pc:docMkLst>
        <pc:docMk/>
      </pc:docMkLst>
      <pc:sldChg chg="modSp mod modNotesTx">
        <pc:chgData name="Jarmo Tahvanainen" userId="79dd5496-d724-4dee-8c8a-4c63db31a1ee" providerId="ADAL" clId="{13594B14-3A73-4A3E-9BF1-5A4EA8125A51}" dt="2024-12-05T09:50:54.460" v="1377" actId="113"/>
        <pc:sldMkLst>
          <pc:docMk/>
          <pc:sldMk cId="3875350202" sldId="265"/>
        </pc:sldMkLst>
        <pc:spChg chg="mod">
          <ac:chgData name="Jarmo Tahvanainen" userId="79dd5496-d724-4dee-8c8a-4c63db31a1ee" providerId="ADAL" clId="{13594B14-3A73-4A3E-9BF1-5A4EA8125A51}" dt="2024-12-05T09:50:54.460" v="1377" actId="113"/>
          <ac:spMkLst>
            <pc:docMk/>
            <pc:sldMk cId="3875350202" sldId="265"/>
            <ac:spMk id="5" creationId="{27A1A1A5-2A58-CE7B-30CF-10F07978FEC0}"/>
          </ac:spMkLst>
        </pc:spChg>
      </pc:sldChg>
      <pc:sldChg chg="del mod modShow">
        <pc:chgData name="Jarmo Tahvanainen" userId="79dd5496-d724-4dee-8c8a-4c63db31a1ee" providerId="ADAL" clId="{13594B14-3A73-4A3E-9BF1-5A4EA8125A51}" dt="2024-12-05T08:25:56.850" v="34" actId="47"/>
        <pc:sldMkLst>
          <pc:docMk/>
          <pc:sldMk cId="243073721" sldId="266"/>
        </pc:sldMkLst>
      </pc:sldChg>
      <pc:sldChg chg="modSp mod modNotesTx">
        <pc:chgData name="Jarmo Tahvanainen" userId="79dd5496-d724-4dee-8c8a-4c63db31a1ee" providerId="ADAL" clId="{13594B14-3A73-4A3E-9BF1-5A4EA8125A51}" dt="2024-12-05T08:25:47.595" v="33" actId="20577"/>
        <pc:sldMkLst>
          <pc:docMk/>
          <pc:sldMk cId="2408874367" sldId="267"/>
        </pc:sldMkLst>
        <pc:spChg chg="mod">
          <ac:chgData name="Jarmo Tahvanainen" userId="79dd5496-d724-4dee-8c8a-4c63db31a1ee" providerId="ADAL" clId="{13594B14-3A73-4A3E-9BF1-5A4EA8125A51}" dt="2024-12-05T08:23:01.595" v="1"/>
          <ac:spMkLst>
            <pc:docMk/>
            <pc:sldMk cId="2408874367" sldId="267"/>
            <ac:spMk id="4" creationId="{62672678-1329-E59C-1922-DD414719EC45}"/>
          </ac:spMkLst>
        </pc:spChg>
      </pc:sldChg>
      <pc:sldChg chg="del">
        <pc:chgData name="Jarmo Tahvanainen" userId="79dd5496-d724-4dee-8c8a-4c63db31a1ee" providerId="ADAL" clId="{13594B14-3A73-4A3E-9BF1-5A4EA8125A51}" dt="2024-12-05T09:54:53.609" v="1394" actId="47"/>
        <pc:sldMkLst>
          <pc:docMk/>
          <pc:sldMk cId="1381898905" sldId="268"/>
        </pc:sldMkLst>
      </pc:sldChg>
      <pc:sldChg chg="addSp delSp modSp mod modNotesTx">
        <pc:chgData name="Jarmo Tahvanainen" userId="79dd5496-d724-4dee-8c8a-4c63db31a1ee" providerId="ADAL" clId="{13594B14-3A73-4A3E-9BF1-5A4EA8125A51}" dt="2024-12-05T10:43:42.741" v="1920" actId="478"/>
        <pc:sldMkLst>
          <pc:docMk/>
          <pc:sldMk cId="1199507831" sldId="270"/>
        </pc:sldMkLst>
        <pc:spChg chg="mod">
          <ac:chgData name="Jarmo Tahvanainen" userId="79dd5496-d724-4dee-8c8a-4c63db31a1ee" providerId="ADAL" clId="{13594B14-3A73-4A3E-9BF1-5A4EA8125A51}" dt="2024-12-05T10:36:30.941" v="1845" actId="1036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13594B14-3A73-4A3E-9BF1-5A4EA8125A51}" dt="2024-12-05T10:36:54.526" v="1858" actId="207"/>
          <ac:spMkLst>
            <pc:docMk/>
            <pc:sldMk cId="1199507831" sldId="270"/>
            <ac:spMk id="5" creationId="{5CC152D8-2B89-06D1-106B-3D4BB5F03558}"/>
          </ac:spMkLst>
        </pc:spChg>
        <pc:spChg chg="add mod">
          <ac:chgData name="Jarmo Tahvanainen" userId="79dd5496-d724-4dee-8c8a-4c63db31a1ee" providerId="ADAL" clId="{13594B14-3A73-4A3E-9BF1-5A4EA8125A51}" dt="2024-12-05T10:42:55.757" v="1873" actId="1036"/>
          <ac:spMkLst>
            <pc:docMk/>
            <pc:sldMk cId="1199507831" sldId="270"/>
            <ac:spMk id="39" creationId="{5C0FB30E-9224-C1B2-57C9-1245BF500EE7}"/>
          </ac:spMkLst>
        </pc:spChg>
        <pc:grpChg chg="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7" creationId="{636EDD62-AEA5-498C-F39C-60A4BCC7ADE4}"/>
          </ac:grpSpMkLst>
        </pc:grpChg>
        <pc:grpChg chg="add del mod">
          <ac:chgData name="Jarmo Tahvanainen" userId="79dd5496-d724-4dee-8c8a-4c63db31a1ee" providerId="ADAL" clId="{13594B14-3A73-4A3E-9BF1-5A4EA8125A51}" dt="2024-12-05T10:09:32.414" v="1464" actId="478"/>
          <ac:grpSpMkLst>
            <pc:docMk/>
            <pc:sldMk cId="1199507831" sldId="270"/>
            <ac:grpSpMk id="8" creationId="{25846A88-EF3E-20FC-AED0-9FDFCE833A63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0" creationId="{7F3954A7-E665-0820-7B43-488FF8430473}"/>
          </ac:grpSpMkLst>
        </pc:grpChg>
        <pc:grpChg chg="add del mod">
          <ac:chgData name="Jarmo Tahvanainen" userId="79dd5496-d724-4dee-8c8a-4c63db31a1ee" providerId="ADAL" clId="{13594B14-3A73-4A3E-9BF1-5A4EA8125A51}" dt="2024-12-05T10:05:40.870" v="1440" actId="478"/>
          <ac:grpSpMkLst>
            <pc:docMk/>
            <pc:sldMk cId="1199507831" sldId="270"/>
            <ac:grpSpMk id="12" creationId="{6B5AE6A0-8993-26B8-404E-ADC54046218A}"/>
          </ac:grpSpMkLst>
        </pc:grpChg>
        <pc:grpChg chg="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3" creationId="{9F49CA57-598B-FB4E-7A6B-4F914991FC44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4" creationId="{08495F14-D9AE-6E05-7039-D2D9C457880A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7" creationId="{804267B1-5786-FECC-B068-861C7005BCD7}"/>
          </ac:grpSpMkLst>
        </pc:grpChg>
        <pc:grpChg chg="add 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8" creationId="{A8824201-852E-FBBD-EDFC-BF0B17759AB4}"/>
          </ac:grpSpMkLst>
        </pc:grpChg>
        <pc:grpChg chg="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9" creationId="{EF132F92-94F7-6798-34FE-BBFA225C42B4}"/>
          </ac:grpSpMkLst>
        </pc:grpChg>
        <pc:grpChg chg="add del mod">
          <ac:chgData name="Jarmo Tahvanainen" userId="79dd5496-d724-4dee-8c8a-4c63db31a1ee" providerId="ADAL" clId="{13594B14-3A73-4A3E-9BF1-5A4EA8125A51}" dt="2024-12-05T10:27:17.156" v="1639" actId="478"/>
          <ac:grpSpMkLst>
            <pc:docMk/>
            <pc:sldMk cId="1199507831" sldId="270"/>
            <ac:grpSpMk id="20" creationId="{2E28350E-A510-5598-62A1-0E6626D4C9C3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30" creationId="{B65FAF92-7E52-14DF-B475-062332391356}"/>
          </ac:grpSpMkLst>
        </pc:grpChg>
        <pc:grpChg chg="mod or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33" creationId="{89931A36-CBD5-2F82-D3B0-9CBC423EE880}"/>
          </ac:grpSpMkLst>
        </pc:grpChg>
        <pc:grpChg chg="add del mod">
          <ac:chgData name="Jarmo Tahvanainen" userId="79dd5496-d724-4dee-8c8a-4c63db31a1ee" providerId="ADAL" clId="{13594B14-3A73-4A3E-9BF1-5A4EA8125A51}" dt="2024-12-05T10:31:57.111" v="1686" actId="165"/>
          <ac:grpSpMkLst>
            <pc:docMk/>
            <pc:sldMk cId="1199507831" sldId="270"/>
            <ac:grpSpMk id="36" creationId="{6354E077-6DFD-6DEF-B146-2DA973D134E7}"/>
          </ac:grpSpMkLst>
        </pc:grpChg>
        <pc:grpChg chg="add mod">
          <ac:chgData name="Jarmo Tahvanainen" userId="79dd5496-d724-4dee-8c8a-4c63db31a1ee" providerId="ADAL" clId="{13594B14-3A73-4A3E-9BF1-5A4EA8125A51}" dt="2024-12-05T10:33:04.660" v="1719" actId="1038"/>
          <ac:grpSpMkLst>
            <pc:docMk/>
            <pc:sldMk cId="1199507831" sldId="270"/>
            <ac:grpSpMk id="37" creationId="{FDF71CA7-9CE7-C8C1-9836-40E418986D9B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0" creationId="{3F94377B-B1B0-5D80-E25D-BEDF134AEB4F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3" creationId="{459B5CD0-FC3F-EE8A-6989-76F1FD7F0AF8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6" creationId="{5147E2CF-DD88-B4B5-0C5B-8D2B4A11671A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9" creationId="{B49C078E-280B-3A57-801E-FCE51D541374}"/>
          </ac:grpSpMkLst>
        </pc:grpChg>
        <pc:picChg chg="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" creationId="{252DCFEA-3859-6504-C885-041AB7637B6C}"/>
          </ac:picMkLst>
        </pc:picChg>
        <pc:picChg chg="del mod modCrop">
          <ac:chgData name="Jarmo Tahvanainen" userId="79dd5496-d724-4dee-8c8a-4c63db31a1ee" providerId="ADAL" clId="{13594B14-3A73-4A3E-9BF1-5A4EA8125A51}" dt="2024-12-05T10:36:02.734" v="1828" actId="21"/>
          <ac:picMkLst>
            <pc:docMk/>
            <pc:sldMk cId="1199507831" sldId="270"/>
            <ac:picMk id="6" creationId="{0436DD72-26C0-B87A-89AC-DC550CAC3F83}"/>
          </ac:picMkLst>
        </pc:picChg>
        <pc:picChg chg="add del mod">
          <ac:chgData name="Jarmo Tahvanainen" userId="79dd5496-d724-4dee-8c8a-4c63db31a1ee" providerId="ADAL" clId="{13594B14-3A73-4A3E-9BF1-5A4EA8125A51}" dt="2024-12-05T10:06:20.895" v="1442" actId="478"/>
          <ac:picMkLst>
            <pc:docMk/>
            <pc:sldMk cId="1199507831" sldId="270"/>
            <ac:picMk id="7" creationId="{D917DFEE-D70E-4BCB-A43E-CB9E043AFFE3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9" creationId="{8FACE316-5159-7BFC-1CF8-06FF6326AE7C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0" creationId="{194A1CD4-B8F3-3559-8999-9A90215451C8}"/>
          </ac:picMkLst>
        </pc:picChg>
        <pc:picChg chg="mod">
          <ac:chgData name="Jarmo Tahvanainen" userId="79dd5496-d724-4dee-8c8a-4c63db31a1ee" providerId="ADAL" clId="{13594B14-3A73-4A3E-9BF1-5A4EA8125A51}" dt="2024-12-05T10:26:43.161" v="1620"/>
          <ac:picMkLst>
            <pc:docMk/>
            <pc:sldMk cId="1199507831" sldId="270"/>
            <ac:picMk id="11" creationId="{15E481D1-398F-0EBB-A890-4AF86FB3AC14}"/>
          </ac:picMkLst>
        </pc:picChg>
        <pc:picChg chg="add del mod">
          <ac:chgData name="Jarmo Tahvanainen" userId="79dd5496-d724-4dee-8c8a-4c63db31a1ee" providerId="ADAL" clId="{13594B14-3A73-4A3E-9BF1-5A4EA8125A51}" dt="2024-12-05T10:09:32.982" v="1465" actId="478"/>
          <ac:picMkLst>
            <pc:docMk/>
            <pc:sldMk cId="1199507831" sldId="270"/>
            <ac:picMk id="11" creationId="{4A0A59E2-030B-3756-A6FB-479F235B89AB}"/>
          </ac:picMkLst>
        </pc:picChg>
        <pc:picChg chg="mod ord topLvl modCrop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12" creationId="{2FC73EAE-5FCD-973A-4280-6AAB99245A85}"/>
          </ac:picMkLst>
        </pc:picChg>
        <pc:picChg chg="mod">
          <ac:chgData name="Jarmo Tahvanainen" userId="79dd5496-d724-4dee-8c8a-4c63db31a1ee" providerId="ADAL" clId="{13594B14-3A73-4A3E-9BF1-5A4EA8125A51}" dt="2024-12-05T10:26:43.161" v="1620"/>
          <ac:picMkLst>
            <pc:docMk/>
            <pc:sldMk cId="1199507831" sldId="270"/>
            <ac:picMk id="13" creationId="{F9C78F51-7117-3DD5-8AC3-7D0882751E37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4" creationId="{6E0BE26F-E044-8C43-9256-8AC55492FC71}"/>
          </ac:picMkLst>
        </pc:picChg>
        <pc:picChg chg="mod">
          <ac:chgData name="Jarmo Tahvanainen" userId="79dd5496-d724-4dee-8c8a-4c63db31a1ee" providerId="ADAL" clId="{13594B14-3A73-4A3E-9BF1-5A4EA8125A51}" dt="2024-12-05T10:26:43.417" v="1621"/>
          <ac:picMkLst>
            <pc:docMk/>
            <pc:sldMk cId="1199507831" sldId="270"/>
            <ac:picMk id="15" creationId="{083BA037-6C18-ACD1-CC7E-2083C6462758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5" creationId="{420EBF8D-F92B-79C7-1A0B-00BB11A59BAE}"/>
          </ac:picMkLst>
        </pc:picChg>
        <pc:picChg chg="mod">
          <ac:chgData name="Jarmo Tahvanainen" userId="79dd5496-d724-4dee-8c8a-4c63db31a1ee" providerId="ADAL" clId="{13594B14-3A73-4A3E-9BF1-5A4EA8125A51}" dt="2024-12-05T10:26:43.417" v="1621"/>
          <ac:picMkLst>
            <pc:docMk/>
            <pc:sldMk cId="1199507831" sldId="270"/>
            <ac:picMk id="16" creationId="{25A8B885-0782-8C34-873C-40CCF658814F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6" creationId="{ECED927F-DDA2-EE1B-8505-86583B499536}"/>
          </ac:picMkLst>
        </pc:picChg>
        <pc:picChg chg="add 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7" creationId="{33E9FF6E-B5D2-2E11-B986-DEC4DB2BEC5D}"/>
          </ac:picMkLst>
        </pc:picChg>
        <pc:picChg chg="mod">
          <ac:chgData name="Jarmo Tahvanainen" userId="79dd5496-d724-4dee-8c8a-4c63db31a1ee" providerId="ADAL" clId="{13594B14-3A73-4A3E-9BF1-5A4EA8125A51}" dt="2024-12-05T10:26:43.657" v="1622"/>
          <ac:picMkLst>
            <pc:docMk/>
            <pc:sldMk cId="1199507831" sldId="270"/>
            <ac:picMk id="18" creationId="{68431532-F431-C6D9-4E86-469EEC3B9436}"/>
          </ac:picMkLst>
        </pc:picChg>
        <pc:picChg chg="mod">
          <ac:chgData name="Jarmo Tahvanainen" userId="79dd5496-d724-4dee-8c8a-4c63db31a1ee" providerId="ADAL" clId="{13594B14-3A73-4A3E-9BF1-5A4EA8125A51}" dt="2024-12-05T10:26:43.657" v="1622"/>
          <ac:picMkLst>
            <pc:docMk/>
            <pc:sldMk cId="1199507831" sldId="270"/>
            <ac:picMk id="19" creationId="{B4CB530F-3832-5A29-6F31-231F95960C22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0" creationId="{FEA5E084-FBB2-0DEA-6F19-DC6CED24CC9A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1" creationId="{EF703154-7DFF-A426-3522-D5E19B6B17AF}"/>
          </ac:picMkLst>
        </pc:picChg>
        <pc:picChg chg="mod">
          <ac:chgData name="Jarmo Tahvanainen" userId="79dd5496-d724-4dee-8c8a-4c63db31a1ee" providerId="ADAL" clId="{13594B14-3A73-4A3E-9BF1-5A4EA8125A51}" dt="2024-12-05T10:26:43.824" v="1623"/>
          <ac:picMkLst>
            <pc:docMk/>
            <pc:sldMk cId="1199507831" sldId="270"/>
            <ac:picMk id="21" creationId="{F5A8B8CE-CB6C-40C0-95EA-7E49C4F89158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2" creationId="{820A8F74-C790-3B72-C97B-B6C118B651EF}"/>
          </ac:picMkLst>
        </pc:picChg>
        <pc:picChg chg="mod">
          <ac:chgData name="Jarmo Tahvanainen" userId="79dd5496-d724-4dee-8c8a-4c63db31a1ee" providerId="ADAL" clId="{13594B14-3A73-4A3E-9BF1-5A4EA8125A51}" dt="2024-12-05T10:26:43.824" v="1623"/>
          <ac:picMkLst>
            <pc:docMk/>
            <pc:sldMk cId="1199507831" sldId="270"/>
            <ac:picMk id="22" creationId="{8E1EFE0F-5C2E-11BE-1B7C-B41A622E3920}"/>
          </ac:picMkLst>
        </pc:picChg>
        <pc:picChg chg="add 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3" creationId="{1F2A59A2-DAB0-03B5-442B-EC9F98D1381A}"/>
          </ac:picMkLst>
        </pc:picChg>
        <pc:picChg chg="add mod">
          <ac:chgData name="Jarmo Tahvanainen" userId="79dd5496-d724-4dee-8c8a-4c63db31a1ee" providerId="ADAL" clId="{13594B14-3A73-4A3E-9BF1-5A4EA8125A51}" dt="2024-12-05T10:33:04.660" v="1719" actId="1038"/>
          <ac:picMkLst>
            <pc:docMk/>
            <pc:sldMk cId="1199507831" sldId="270"/>
            <ac:picMk id="23" creationId="{63002698-4613-6BCE-8B38-D511DF50CE57}"/>
          </ac:picMkLst>
        </pc:picChg>
        <pc:picChg chg="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4" creationId="{719B670C-3F5C-4346-A720-C7800B3F81DD}"/>
          </ac:picMkLst>
        </pc:picChg>
        <pc:picChg chg="add 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5" creationId="{0DE0A639-A079-7002-9FFB-651D1B16AECD}"/>
          </ac:picMkLst>
        </pc:picChg>
        <pc:picChg chg="add 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6" creationId="{DF534755-CCAA-8D91-5F40-1E7B0856A536}"/>
          </ac:picMkLst>
        </pc:picChg>
        <pc:picChg chg="del mod modCrop">
          <ac:chgData name="Jarmo Tahvanainen" userId="79dd5496-d724-4dee-8c8a-4c63db31a1ee" providerId="ADAL" clId="{13594B14-3A73-4A3E-9BF1-5A4EA8125A51}" dt="2024-12-05T10:30:03.835" v="1679" actId="478"/>
          <ac:picMkLst>
            <pc:docMk/>
            <pc:sldMk cId="1199507831" sldId="270"/>
            <ac:picMk id="27" creationId="{C191EBA2-2783-5F9C-F611-5A74B263BAB4}"/>
          </ac:picMkLst>
        </pc:picChg>
        <pc:picChg chg="add del mod">
          <ac:chgData name="Jarmo Tahvanainen" userId="79dd5496-d724-4dee-8c8a-4c63db31a1ee" providerId="ADAL" clId="{13594B14-3A73-4A3E-9BF1-5A4EA8125A51}" dt="2024-12-05T10:30:42.363" v="1681" actId="478"/>
          <ac:picMkLst>
            <pc:docMk/>
            <pc:sldMk cId="1199507831" sldId="270"/>
            <ac:picMk id="28" creationId="{5B4CF73F-6011-0A7E-C5F1-9D4824272D7B}"/>
          </ac:picMkLst>
        </pc:picChg>
        <pc:picChg chg="mod ord topLvl modCrop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9" creationId="{0F15B67F-F4CE-EC96-5010-11EDD337E0F9}"/>
          </ac:picMkLst>
        </pc:picChg>
        <pc:picChg chg="mod">
          <ac:chgData name="Jarmo Tahvanainen" userId="79dd5496-d724-4dee-8c8a-4c63db31a1ee" providerId="ADAL" clId="{13594B14-3A73-4A3E-9BF1-5A4EA8125A51}" dt="2024-12-05T10:29:43.817" v="1673"/>
          <ac:picMkLst>
            <pc:docMk/>
            <pc:sldMk cId="1199507831" sldId="270"/>
            <ac:picMk id="31" creationId="{66E7B30C-9026-F7E8-0208-1066759CF2D6}"/>
          </ac:picMkLst>
        </pc:picChg>
        <pc:picChg chg="mod">
          <ac:chgData name="Jarmo Tahvanainen" userId="79dd5496-d724-4dee-8c8a-4c63db31a1ee" providerId="ADAL" clId="{13594B14-3A73-4A3E-9BF1-5A4EA8125A51}" dt="2024-12-05T10:29:43.817" v="1673"/>
          <ac:picMkLst>
            <pc:docMk/>
            <pc:sldMk cId="1199507831" sldId="270"/>
            <ac:picMk id="32" creationId="{B6E41593-CF7F-ECE6-87E6-0443BDC34A84}"/>
          </ac:picMkLst>
        </pc:picChg>
        <pc:picChg chg="add del mod">
          <ac:chgData name="Jarmo Tahvanainen" userId="79dd5496-d724-4dee-8c8a-4c63db31a1ee" providerId="ADAL" clId="{13594B14-3A73-4A3E-9BF1-5A4EA8125A51}" dt="2024-12-05T10:43:42.741" v="1920" actId="478"/>
          <ac:picMkLst>
            <pc:docMk/>
            <pc:sldMk cId="1199507831" sldId="270"/>
            <ac:picMk id="38" creationId="{0436DD72-26C0-B87A-89AC-DC550CAC3F83}"/>
          </ac:picMkLst>
        </pc:picChg>
        <pc:picChg chg="add mod">
          <ac:chgData name="Jarmo Tahvanainen" userId="79dd5496-d724-4dee-8c8a-4c63db31a1ee" providerId="ADAL" clId="{13594B14-3A73-4A3E-9BF1-5A4EA8125A51}" dt="2024-12-05T10:43:40.377" v="1919"/>
          <ac:picMkLst>
            <pc:docMk/>
            <pc:sldMk cId="1199507831" sldId="270"/>
            <ac:picMk id="52" creationId="{85FCDFDB-31B5-23C1-F60D-4C329D520703}"/>
          </ac:picMkLst>
        </pc:picChg>
      </pc:sldChg>
      <pc:sldChg chg="del">
        <pc:chgData name="Jarmo Tahvanainen" userId="79dd5496-d724-4dee-8c8a-4c63db31a1ee" providerId="ADAL" clId="{13594B14-3A73-4A3E-9BF1-5A4EA8125A51}" dt="2024-12-05T10:43:29.822" v="1918" actId="47"/>
        <pc:sldMkLst>
          <pc:docMk/>
          <pc:sldMk cId="500713439" sldId="272"/>
        </pc:sldMkLst>
      </pc:sldChg>
      <pc:sldChg chg="del">
        <pc:chgData name="Jarmo Tahvanainen" userId="79dd5496-d724-4dee-8c8a-4c63db31a1ee" providerId="ADAL" clId="{13594B14-3A73-4A3E-9BF1-5A4EA8125A51}" dt="2024-12-05T10:41:35.445" v="1859" actId="47"/>
        <pc:sldMkLst>
          <pc:docMk/>
          <pc:sldMk cId="508753832" sldId="275"/>
        </pc:sldMkLst>
      </pc:sldChg>
      <pc:sldChg chg="modSp del mod modNotesTx">
        <pc:chgData name="Jarmo Tahvanainen" userId="79dd5496-d724-4dee-8c8a-4c63db31a1ee" providerId="ADAL" clId="{13594B14-3A73-4A3E-9BF1-5A4EA8125A51}" dt="2024-12-05T10:44:44.893" v="1974" actId="47"/>
        <pc:sldMkLst>
          <pc:docMk/>
          <pc:sldMk cId="2932876345" sldId="276"/>
        </pc:sldMkLst>
        <pc:spChg chg="mod">
          <ac:chgData name="Jarmo Tahvanainen" userId="79dd5496-d724-4dee-8c8a-4c63db31a1ee" providerId="ADAL" clId="{13594B14-3A73-4A3E-9BF1-5A4EA8125A51}" dt="2024-12-05T08:27:11.586" v="67" actId="20577"/>
          <ac:spMkLst>
            <pc:docMk/>
            <pc:sldMk cId="2932876345" sldId="276"/>
            <ac:spMk id="4" creationId="{C97FC23F-2338-F6BB-05FE-608A73F628A5}"/>
          </ac:spMkLst>
        </pc:spChg>
        <pc:spChg chg="mod">
          <ac:chgData name="Jarmo Tahvanainen" userId="79dd5496-d724-4dee-8c8a-4c63db31a1ee" providerId="ADAL" clId="{13594B14-3A73-4A3E-9BF1-5A4EA8125A51}" dt="2024-12-05T08:33:33.460" v="138" actId="20577"/>
          <ac:spMkLst>
            <pc:docMk/>
            <pc:sldMk cId="2932876345" sldId="276"/>
            <ac:spMk id="5" creationId="{08517F29-D6E9-62ED-9C36-749BE68EDD1E}"/>
          </ac:spMkLst>
        </pc:spChg>
      </pc:sldChg>
      <pc:sldChg chg="del modNotesTx">
        <pc:chgData name="Jarmo Tahvanainen" userId="79dd5496-d724-4dee-8c8a-4c63db31a1ee" providerId="ADAL" clId="{13594B14-3A73-4A3E-9BF1-5A4EA8125A51}" dt="2024-12-05T10:44:32.735" v="1972" actId="47"/>
        <pc:sldMkLst>
          <pc:docMk/>
          <pc:sldMk cId="125646150" sldId="277"/>
        </pc:sldMkLst>
      </pc:sldChg>
      <pc:sldChg chg="del">
        <pc:chgData name="Jarmo Tahvanainen" userId="79dd5496-d724-4dee-8c8a-4c63db31a1ee" providerId="ADAL" clId="{13594B14-3A73-4A3E-9BF1-5A4EA8125A51}" dt="2024-12-05T09:54:55.502" v="1395" actId="47"/>
        <pc:sldMkLst>
          <pc:docMk/>
          <pc:sldMk cId="1093607958" sldId="278"/>
        </pc:sldMkLst>
      </pc:sldChg>
      <pc:sldChg chg="add del">
        <pc:chgData name="Jarmo Tahvanainen" userId="79dd5496-d724-4dee-8c8a-4c63db31a1ee" providerId="ADAL" clId="{13594B14-3A73-4A3E-9BF1-5A4EA8125A51}" dt="2024-12-05T09:56:47.904" v="1400" actId="47"/>
        <pc:sldMkLst>
          <pc:docMk/>
          <pc:sldMk cId="502325642" sldId="280"/>
        </pc:sldMkLst>
      </pc:sldChg>
      <pc:sldChg chg="addSp modSp del mod">
        <pc:chgData name="Jarmo Tahvanainen" userId="79dd5496-d724-4dee-8c8a-4c63db31a1ee" providerId="ADAL" clId="{13594B14-3A73-4A3E-9BF1-5A4EA8125A51}" dt="2024-12-05T09:56:57.859" v="1401" actId="2696"/>
        <pc:sldMkLst>
          <pc:docMk/>
          <pc:sldMk cId="121974429" sldId="282"/>
        </pc:sldMkLst>
        <pc:graphicFrameChg chg="mod">
          <ac:chgData name="Jarmo Tahvanainen" userId="79dd5496-d724-4dee-8c8a-4c63db31a1ee" providerId="ADAL" clId="{13594B14-3A73-4A3E-9BF1-5A4EA8125A51}" dt="2024-12-05T08:49:55.283" v="217" actId="1076"/>
          <ac:graphicFrameMkLst>
            <pc:docMk/>
            <pc:sldMk cId="121974429" sldId="282"/>
            <ac:graphicFrameMk id="2" creationId="{A070D529-1982-3036-4845-3A8A36B1C85F}"/>
          </ac:graphicFrameMkLst>
        </pc:graphicFrameChg>
        <pc:graphicFrameChg chg="add mod">
          <ac:chgData name="Jarmo Tahvanainen" userId="79dd5496-d724-4dee-8c8a-4c63db31a1ee" providerId="ADAL" clId="{13594B14-3A73-4A3E-9BF1-5A4EA8125A51}" dt="2024-12-05T08:50:01.929" v="226" actId="5793"/>
          <ac:graphicFrameMkLst>
            <pc:docMk/>
            <pc:sldMk cId="121974429" sldId="282"/>
            <ac:graphicFrameMk id="5" creationId="{C1F1CC2D-40F5-EF7C-9EAC-D0FE5E98C389}"/>
          </ac:graphicFrameMkLst>
        </pc:graphicFrameChg>
        <pc:graphicFrameChg chg="mod">
          <ac:chgData name="Jarmo Tahvanainen" userId="79dd5496-d724-4dee-8c8a-4c63db31a1ee" providerId="ADAL" clId="{13594B14-3A73-4A3E-9BF1-5A4EA8125A51}" dt="2024-12-05T08:49:57.951" v="218" actId="1076"/>
          <ac:graphicFrameMkLst>
            <pc:docMk/>
            <pc:sldMk cId="121974429" sldId="282"/>
            <ac:graphicFrameMk id="35" creationId="{58D72AFF-047B-4158-77CC-812D81C99C95}"/>
          </ac:graphicFrameMkLst>
        </pc:graphicFrameChg>
        <pc:graphicFrameChg chg="mod">
          <ac:chgData name="Jarmo Tahvanainen" userId="79dd5496-d724-4dee-8c8a-4c63db31a1ee" providerId="ADAL" clId="{13594B14-3A73-4A3E-9BF1-5A4EA8125A51}" dt="2024-12-05T08:56:38.376" v="262" actId="20577"/>
          <ac:graphicFrameMkLst>
            <pc:docMk/>
            <pc:sldMk cId="121974429" sldId="282"/>
            <ac:graphicFrameMk id="38" creationId="{12C13ECC-CCB7-FCCC-71F1-BAF613559E0F}"/>
          </ac:graphicFrameMkLst>
        </pc:graphicFrameChg>
      </pc:sldChg>
      <pc:sldChg chg="add mod modShow modNotesTx">
        <pc:chgData name="Jarmo Tahvanainen" userId="79dd5496-d724-4dee-8c8a-4c63db31a1ee" providerId="ADAL" clId="{13594B14-3A73-4A3E-9BF1-5A4EA8125A51}" dt="2024-12-05T10:44:42.597" v="1973" actId="729"/>
        <pc:sldMkLst>
          <pc:docMk/>
          <pc:sldMk cId="1003910881" sldId="282"/>
        </pc:sldMkLst>
      </pc:sldChg>
      <pc:sldChg chg="del">
        <pc:chgData name="Jarmo Tahvanainen" userId="79dd5496-d724-4dee-8c8a-4c63db31a1ee" providerId="ADAL" clId="{13594B14-3A73-4A3E-9BF1-5A4EA8125A51}" dt="2024-12-05T09:54:07.131" v="1390" actId="47"/>
        <pc:sldMkLst>
          <pc:docMk/>
          <pc:sldMk cId="2284733598" sldId="283"/>
        </pc:sldMkLst>
      </pc:sldChg>
      <pc:sldChg chg="del">
        <pc:chgData name="Jarmo Tahvanainen" userId="79dd5496-d724-4dee-8c8a-4c63db31a1ee" providerId="ADAL" clId="{13594B14-3A73-4A3E-9BF1-5A4EA8125A51}" dt="2024-12-05T09:54:37.469" v="1392" actId="47"/>
        <pc:sldMkLst>
          <pc:docMk/>
          <pc:sldMk cId="961275578" sldId="612"/>
        </pc:sldMkLst>
      </pc:sldChg>
      <pc:sldChg chg="del">
        <pc:chgData name="Jarmo Tahvanainen" userId="79dd5496-d724-4dee-8c8a-4c63db31a1ee" providerId="ADAL" clId="{13594B14-3A73-4A3E-9BF1-5A4EA8125A51}" dt="2024-12-05T09:54:43.504" v="1393" actId="47"/>
        <pc:sldMkLst>
          <pc:docMk/>
          <pc:sldMk cId="2833516955" sldId="613"/>
        </pc:sldMkLst>
      </pc:sldChg>
      <pc:sldChg chg="del">
        <pc:chgData name="Jarmo Tahvanainen" userId="79dd5496-d724-4dee-8c8a-4c63db31a1ee" providerId="ADAL" clId="{13594B14-3A73-4A3E-9BF1-5A4EA8125A51}" dt="2024-12-05T09:57:46.702" v="1413" actId="47"/>
        <pc:sldMkLst>
          <pc:docMk/>
          <pc:sldMk cId="3525216118" sldId="614"/>
        </pc:sldMkLst>
      </pc:sldChg>
      <pc:sldChg chg="del">
        <pc:chgData name="Jarmo Tahvanainen" userId="79dd5496-d724-4dee-8c8a-4c63db31a1ee" providerId="ADAL" clId="{13594B14-3A73-4A3E-9BF1-5A4EA8125A51}" dt="2024-12-05T09:57:07.196" v="1412" actId="47"/>
        <pc:sldMkLst>
          <pc:docMk/>
          <pc:sldMk cId="691711798" sldId="615"/>
        </pc:sldMkLst>
      </pc:sldChg>
      <pc:sldChg chg="del">
        <pc:chgData name="Jarmo Tahvanainen" userId="79dd5496-d724-4dee-8c8a-4c63db31a1ee" providerId="ADAL" clId="{13594B14-3A73-4A3E-9BF1-5A4EA8125A51}" dt="2024-12-05T09:58:55.397" v="1414" actId="47"/>
        <pc:sldMkLst>
          <pc:docMk/>
          <pc:sldMk cId="1521323506" sldId="616"/>
        </pc:sldMkLst>
      </pc:sldChg>
      <pc:sldChg chg="del">
        <pc:chgData name="Jarmo Tahvanainen" userId="79dd5496-d724-4dee-8c8a-4c63db31a1ee" providerId="ADAL" clId="{13594B14-3A73-4A3E-9BF1-5A4EA8125A51}" dt="2024-12-05T10:00:16.774" v="1415" actId="47"/>
        <pc:sldMkLst>
          <pc:docMk/>
          <pc:sldMk cId="3818664334" sldId="617"/>
        </pc:sldMkLst>
      </pc:sldChg>
      <pc:sldChg chg="del">
        <pc:chgData name="Jarmo Tahvanainen" userId="79dd5496-d724-4dee-8c8a-4c63db31a1ee" providerId="ADAL" clId="{13594B14-3A73-4A3E-9BF1-5A4EA8125A51}" dt="2024-12-05T09:53:13.218" v="1388" actId="47"/>
        <pc:sldMkLst>
          <pc:docMk/>
          <pc:sldMk cId="601276356" sldId="618"/>
        </pc:sldMkLst>
      </pc:sldChg>
      <pc:sldChg chg="del">
        <pc:chgData name="Jarmo Tahvanainen" userId="79dd5496-d724-4dee-8c8a-4c63db31a1ee" providerId="ADAL" clId="{13594B14-3A73-4A3E-9BF1-5A4EA8125A51}" dt="2024-12-05T09:54:24.394" v="1391" actId="47"/>
        <pc:sldMkLst>
          <pc:docMk/>
          <pc:sldMk cId="241190738" sldId="619"/>
        </pc:sldMkLst>
      </pc:sldChg>
      <pc:sldChg chg="addSp modSp mod ord modNotesTx">
        <pc:chgData name="Jarmo Tahvanainen" userId="79dd5496-d724-4dee-8c8a-4c63db31a1ee" providerId="ADAL" clId="{13594B14-3A73-4A3E-9BF1-5A4EA8125A51}" dt="2024-12-05T10:43:58.845" v="1971" actId="1035"/>
        <pc:sldMkLst>
          <pc:docMk/>
          <pc:sldMk cId="3685881055" sldId="621"/>
        </pc:sldMkLst>
        <pc:spChg chg="mod">
          <ac:chgData name="Jarmo Tahvanainen" userId="79dd5496-d724-4dee-8c8a-4c63db31a1ee" providerId="ADAL" clId="{13594B14-3A73-4A3E-9BF1-5A4EA8125A51}" dt="2024-12-05T10:43:53.294" v="1922" actId="1036"/>
          <ac:spMkLst>
            <pc:docMk/>
            <pc:sldMk cId="3685881055" sldId="621"/>
            <ac:spMk id="6" creationId="{FE5817A6-C926-FFAD-79F7-257F468462C9}"/>
          </ac:spMkLst>
        </pc:spChg>
        <pc:spChg chg="mod">
          <ac:chgData name="Jarmo Tahvanainen" userId="79dd5496-d724-4dee-8c8a-4c63db31a1ee" providerId="ADAL" clId="{13594B14-3A73-4A3E-9BF1-5A4EA8125A51}" dt="2024-12-05T08:41:28.338" v="206" actId="404"/>
          <ac:spMkLst>
            <pc:docMk/>
            <pc:sldMk cId="3685881055" sldId="621"/>
            <ac:spMk id="11" creationId="{3E307E71-0920-6614-F6E5-81C3763A6BD0}"/>
          </ac:spMkLst>
        </pc:spChg>
        <pc:grpChg chg="mod">
          <ac:chgData name="Jarmo Tahvanainen" userId="79dd5496-d724-4dee-8c8a-4c63db31a1ee" providerId="ADAL" clId="{13594B14-3A73-4A3E-9BF1-5A4EA8125A51}" dt="2024-12-05T10:43:58.845" v="1971" actId="1035"/>
          <ac:grpSpMkLst>
            <pc:docMk/>
            <pc:sldMk cId="3685881055" sldId="621"/>
            <ac:grpSpMk id="22" creationId="{8CBF73CE-3DFD-A839-44AC-3B71CC0F2760}"/>
          </ac:grpSpMkLst>
        </pc:grpChg>
        <pc:picChg chg="add mod">
          <ac:chgData name="Jarmo Tahvanainen" userId="79dd5496-d724-4dee-8c8a-4c63db31a1ee" providerId="ADAL" clId="{13594B14-3A73-4A3E-9BF1-5A4EA8125A51}" dt="2024-12-05T10:43:49.306" v="1921"/>
          <ac:picMkLst>
            <pc:docMk/>
            <pc:sldMk cId="3685881055" sldId="621"/>
            <ac:picMk id="2" creationId="{05160CF2-D35E-7CF1-CF7D-F97261B03654}"/>
          </ac:picMkLst>
        </pc:picChg>
      </pc:sldChg>
      <pc:sldChg chg="modSp mod ord modNotesTx">
        <pc:chgData name="Jarmo Tahvanainen" userId="79dd5496-d724-4dee-8c8a-4c63db31a1ee" providerId="ADAL" clId="{13594B14-3A73-4A3E-9BF1-5A4EA8125A51}" dt="2024-12-05T09:19:13.327" v="680"/>
        <pc:sldMkLst>
          <pc:docMk/>
          <pc:sldMk cId="4269174382" sldId="622"/>
        </pc:sldMkLst>
        <pc:picChg chg="mod">
          <ac:chgData name="Jarmo Tahvanainen" userId="79dd5496-d724-4dee-8c8a-4c63db31a1ee" providerId="ADAL" clId="{13594B14-3A73-4A3E-9BF1-5A4EA8125A51}" dt="2024-12-05T09:12:01.469" v="282" actId="1076"/>
          <ac:picMkLst>
            <pc:docMk/>
            <pc:sldMk cId="4269174382" sldId="622"/>
            <ac:picMk id="11" creationId="{BF38DE3B-B40F-EF7D-4527-4412D16E5DDD}"/>
          </ac:picMkLst>
        </pc:picChg>
        <pc:picChg chg="mod">
          <ac:chgData name="Jarmo Tahvanainen" userId="79dd5496-d724-4dee-8c8a-4c63db31a1ee" providerId="ADAL" clId="{13594B14-3A73-4A3E-9BF1-5A4EA8125A51}" dt="2024-12-05T09:12:30.382" v="295" actId="1076"/>
          <ac:picMkLst>
            <pc:docMk/>
            <pc:sldMk cId="4269174382" sldId="622"/>
            <ac:picMk id="15" creationId="{8B5D989E-5983-4371-EF7F-198DCA046E79}"/>
          </ac:picMkLst>
        </pc:picChg>
        <pc:picChg chg="mod">
          <ac:chgData name="Jarmo Tahvanainen" userId="79dd5496-d724-4dee-8c8a-4c63db31a1ee" providerId="ADAL" clId="{13594B14-3A73-4A3E-9BF1-5A4EA8125A51}" dt="2024-12-05T09:12:12.386" v="290" actId="1076"/>
          <ac:picMkLst>
            <pc:docMk/>
            <pc:sldMk cId="4269174382" sldId="622"/>
            <ac:picMk id="16" creationId="{099B2ED2-7188-70AB-B33E-E23D9DB8883A}"/>
          </ac:picMkLst>
        </pc:picChg>
        <pc:picChg chg="mod">
          <ac:chgData name="Jarmo Tahvanainen" userId="79dd5496-d724-4dee-8c8a-4c63db31a1ee" providerId="ADAL" clId="{13594B14-3A73-4A3E-9BF1-5A4EA8125A51}" dt="2024-12-05T09:12:17.705" v="293" actId="1076"/>
          <ac:picMkLst>
            <pc:docMk/>
            <pc:sldMk cId="4269174382" sldId="622"/>
            <ac:picMk id="17" creationId="{EAD18367-980E-BAEC-1563-D7F360B345FD}"/>
          </ac:picMkLst>
        </pc:picChg>
        <pc:picChg chg="mod">
          <ac:chgData name="Jarmo Tahvanainen" userId="79dd5496-d724-4dee-8c8a-4c63db31a1ee" providerId="ADAL" clId="{13594B14-3A73-4A3E-9BF1-5A4EA8125A51}" dt="2024-12-05T09:12:04.236" v="284" actId="14100"/>
          <ac:picMkLst>
            <pc:docMk/>
            <pc:sldMk cId="4269174382" sldId="622"/>
            <ac:picMk id="18" creationId="{69FABF2F-F413-42A5-5686-83DEB88707EF}"/>
          </ac:picMkLst>
        </pc:picChg>
        <pc:picChg chg="mod">
          <ac:chgData name="Jarmo Tahvanainen" userId="79dd5496-d724-4dee-8c8a-4c63db31a1ee" providerId="ADAL" clId="{13594B14-3A73-4A3E-9BF1-5A4EA8125A51}" dt="2024-12-05T09:12:05.703" v="285" actId="1076"/>
          <ac:picMkLst>
            <pc:docMk/>
            <pc:sldMk cId="4269174382" sldId="622"/>
            <ac:picMk id="36" creationId="{70699FDF-BD3D-1C68-9436-A637CD7C631A}"/>
          </ac:picMkLst>
        </pc:picChg>
      </pc:sldChg>
      <pc:sldChg chg="del">
        <pc:chgData name="Jarmo Tahvanainen" userId="79dd5496-d724-4dee-8c8a-4c63db31a1ee" providerId="ADAL" clId="{13594B14-3A73-4A3E-9BF1-5A4EA8125A51}" dt="2024-12-05T09:53:54.938" v="1389" actId="47"/>
        <pc:sldMkLst>
          <pc:docMk/>
          <pc:sldMk cId="3801975478" sldId="623"/>
        </pc:sldMkLst>
      </pc:sldChg>
      <pc:sldChg chg="addSp delSp modSp mod setBg">
        <pc:chgData name="Jarmo Tahvanainen" userId="79dd5496-d724-4dee-8c8a-4c63db31a1ee" providerId="ADAL" clId="{13594B14-3A73-4A3E-9BF1-5A4EA8125A51}" dt="2024-12-05T09:51:54.879" v="1386" actId="1076"/>
        <pc:sldMkLst>
          <pc:docMk/>
          <pc:sldMk cId="426422417" sldId="624"/>
        </pc:sldMkLst>
        <pc:spChg chg="add mod">
          <ac:chgData name="Jarmo Tahvanainen" userId="79dd5496-d724-4dee-8c8a-4c63db31a1ee" providerId="ADAL" clId="{13594B14-3A73-4A3E-9BF1-5A4EA8125A51}" dt="2024-12-05T09:41:43.155" v="962" actId="207"/>
          <ac:spMkLst>
            <pc:docMk/>
            <pc:sldMk cId="426422417" sldId="624"/>
            <ac:spMk id="2" creationId="{52B145F8-0633-95BC-8C0B-4D56447CE734}"/>
          </ac:spMkLst>
        </pc:spChg>
        <pc:spChg chg="mod">
          <ac:chgData name="Jarmo Tahvanainen" userId="79dd5496-d724-4dee-8c8a-4c63db31a1ee" providerId="ADAL" clId="{13594B14-3A73-4A3E-9BF1-5A4EA8125A51}" dt="2024-12-05T09:37:45.181" v="873" actId="404"/>
          <ac:spMkLst>
            <pc:docMk/>
            <pc:sldMk cId="426422417" sldId="624"/>
            <ac:spMk id="4" creationId="{37C962A2-D21C-55E3-F49D-50FE9C343EC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" creationId="{27FF37CE-5BF6-43A0-50A7-9E2A485A053E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1" creationId="{49860C9C-C713-F7F3-84B4-6808E1E4F708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4" creationId="{BA9B1845-EF72-3186-5A22-9B59B5F5B93C}"/>
          </ac:spMkLst>
        </pc:spChg>
        <pc:spChg chg="del">
          <ac:chgData name="Jarmo Tahvanainen" userId="79dd5496-d724-4dee-8c8a-4c63db31a1ee" providerId="ADAL" clId="{13594B14-3A73-4A3E-9BF1-5A4EA8125A51}" dt="2024-12-05T09:29:18.750" v="764" actId="478"/>
          <ac:spMkLst>
            <pc:docMk/>
            <pc:sldMk cId="426422417" sldId="624"/>
            <ac:spMk id="55" creationId="{A4ED6472-F5F2-DC2D-4189-9F97D16B37E1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6" creationId="{EDE2DF1F-6F11-D398-8607-C74A162E0432}"/>
          </ac:spMkLst>
        </pc:spChg>
        <pc:spChg chg="add mod">
          <ac:chgData name="Jarmo Tahvanainen" userId="79dd5496-d724-4dee-8c8a-4c63db31a1ee" providerId="ADAL" clId="{13594B14-3A73-4A3E-9BF1-5A4EA8125A51}" dt="2024-12-05T09:44:27.099" v="1004" actId="1076"/>
          <ac:spMkLst>
            <pc:docMk/>
            <pc:sldMk cId="426422417" sldId="624"/>
            <ac:spMk id="66" creationId="{56216164-E9A7-0A9C-DA71-2419859D511D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69" creationId="{08EA1C6E-916D-F5E3-30B7-4422C539765C}"/>
          </ac:spMkLst>
        </pc:spChg>
        <pc:spChg chg="add mod">
          <ac:chgData name="Jarmo Tahvanainen" userId="79dd5496-d724-4dee-8c8a-4c63db31a1ee" providerId="ADAL" clId="{13594B14-3A73-4A3E-9BF1-5A4EA8125A51}" dt="2024-12-05T09:51:54.879" v="1386" actId="1076"/>
          <ac:spMkLst>
            <pc:docMk/>
            <pc:sldMk cId="426422417" sldId="624"/>
            <ac:spMk id="71" creationId="{375508EC-9ABE-3B22-75C0-3A47B3C259EB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72" creationId="{593926B7-9075-C2CB-000D-DB596F38745B}"/>
          </ac:spMkLst>
        </pc:spChg>
        <pc:spChg chg="add mod">
          <ac:chgData name="Jarmo Tahvanainen" userId="79dd5496-d724-4dee-8c8a-4c63db31a1ee" providerId="ADAL" clId="{13594B14-3A73-4A3E-9BF1-5A4EA8125A51}" dt="2024-12-05T09:44:23.892" v="1003" actId="113"/>
          <ac:spMkLst>
            <pc:docMk/>
            <pc:sldMk cId="426422417" sldId="624"/>
            <ac:spMk id="73" creationId="{919382FA-2BD8-0E63-9208-11E5751E0BD2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73" creationId="{C90F54FD-532D-7EF8-8DEB-850F679D9034}"/>
          </ac:spMkLst>
        </pc:spChg>
        <pc:spChg chg="add mod">
          <ac:chgData name="Jarmo Tahvanainen" userId="79dd5496-d724-4dee-8c8a-4c63db31a1ee" providerId="ADAL" clId="{13594B14-3A73-4A3E-9BF1-5A4EA8125A51}" dt="2024-12-05T09:48:55.480" v="1343" actId="27636"/>
          <ac:spMkLst>
            <pc:docMk/>
            <pc:sldMk cId="426422417" sldId="624"/>
            <ac:spMk id="81" creationId="{C6AD0F27-4769-3E60-43AA-A5251CDCA3AB}"/>
          </ac:spMkLst>
        </pc:spChg>
        <pc:spChg chg="add mod">
          <ac:chgData name="Jarmo Tahvanainen" userId="79dd5496-d724-4dee-8c8a-4c63db31a1ee" providerId="ADAL" clId="{13594B14-3A73-4A3E-9BF1-5A4EA8125A51}" dt="2024-12-05T09:47:49.709" v="1333" actId="1036"/>
          <ac:spMkLst>
            <pc:docMk/>
            <pc:sldMk cId="426422417" sldId="624"/>
            <ac:spMk id="84" creationId="{C1C8BCA9-61B9-2A33-D181-AF02F832C10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85" creationId="{AEDB22A4-BFA0-E969-6516-8BA9252810EE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86" creationId="{27A1102F-3953-8382-B1C0-500B954AB3DF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97" creationId="{FD4447D4-D568-F336-AB04-D911C843BF42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98" creationId="{B5F9276C-EDE3-299D-1622-714B260D1B21}"/>
          </ac:spMkLst>
        </pc:spChg>
        <pc:spChg chg="del">
          <ac:chgData name="Jarmo Tahvanainen" userId="79dd5496-d724-4dee-8c8a-4c63db31a1ee" providerId="ADAL" clId="{13594B14-3A73-4A3E-9BF1-5A4EA8125A51}" dt="2024-12-05T09:29:15.528" v="762" actId="478"/>
          <ac:spMkLst>
            <pc:docMk/>
            <pc:sldMk cId="426422417" sldId="624"/>
            <ac:spMk id="99" creationId="{F4DEDC26-022F-F632-DBEE-5ACE5910F1A8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05" creationId="{96385AAE-38DC-0857-47D3-4B250E30D77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24" creationId="{30163AC8-5D03-A8A2-F4B4-65EDE146539B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26" creationId="{40DB04E7-BC33-C1CD-4DE1-7015FBC08912}"/>
          </ac:spMkLst>
        </pc:spChg>
        <pc:grpChg chg="add mod">
          <ac:chgData name="Jarmo Tahvanainen" userId="79dd5496-d724-4dee-8c8a-4c63db31a1ee" providerId="ADAL" clId="{13594B14-3A73-4A3E-9BF1-5A4EA8125A51}" dt="2024-12-05T09:40:23.623" v="892" actId="1076"/>
          <ac:grpSpMkLst>
            <pc:docMk/>
            <pc:sldMk cId="426422417" sldId="624"/>
            <ac:grpSpMk id="6" creationId="{1BD74E60-B549-EFFD-A571-536741BFF113}"/>
          </ac:grpSpMkLst>
        </pc:grpChg>
        <pc:grpChg chg="add del mod">
          <ac:chgData name="Jarmo Tahvanainen" userId="79dd5496-d724-4dee-8c8a-4c63db31a1ee" providerId="ADAL" clId="{13594B14-3A73-4A3E-9BF1-5A4EA8125A51}" dt="2024-12-05T09:28:51.823" v="761" actId="478"/>
          <ac:grpSpMkLst>
            <pc:docMk/>
            <pc:sldMk cId="426422417" sldId="624"/>
            <ac:grpSpMk id="6" creationId="{9A176DED-C431-D780-F625-922140AA0F0C}"/>
          </ac:grpSpMkLst>
        </pc:grpChg>
        <pc:grpChg chg="add mod">
          <ac:chgData name="Jarmo Tahvanainen" userId="79dd5496-d724-4dee-8c8a-4c63db31a1ee" providerId="ADAL" clId="{13594B14-3A73-4A3E-9BF1-5A4EA8125A51}" dt="2024-12-05T09:32:16.752" v="817" actId="1076"/>
          <ac:grpSpMkLst>
            <pc:docMk/>
            <pc:sldMk cId="426422417" sldId="624"/>
            <ac:grpSpMk id="8" creationId="{5AC56A41-E249-59E5-2263-E89F101913A5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9" creationId="{1B9B1475-CE16-F2B0-0D0F-71A2492CB97D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2" creationId="{E7107CE1-CA4E-CC2E-6214-FA9EB57FAF69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6" creationId="{E25D8BB3-1C51-E594-C2FF-F198B86E735F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9" creationId="{D900FBD8-9E86-5883-EBC6-C734B770D83A}"/>
          </ac:grpSpMkLst>
        </pc:grpChg>
        <pc:grpChg chg="add mod">
          <ac:chgData name="Jarmo Tahvanainen" userId="79dd5496-d724-4dee-8c8a-4c63db31a1ee" providerId="ADAL" clId="{13594B14-3A73-4A3E-9BF1-5A4EA8125A51}" dt="2024-12-05T09:26:08.694" v="708" actId="14100"/>
          <ac:grpSpMkLst>
            <pc:docMk/>
            <pc:sldMk cId="426422417" sldId="624"/>
            <ac:grpSpMk id="22" creationId="{E242D495-FE3C-EDA9-1C43-4F468310AA89}"/>
          </ac:grpSpMkLst>
        </pc:grpChg>
        <pc:grpChg chg="mod">
          <ac:chgData name="Jarmo Tahvanainen" userId="79dd5496-d724-4dee-8c8a-4c63db31a1ee" providerId="ADAL" clId="{13594B14-3A73-4A3E-9BF1-5A4EA8125A51}" dt="2024-12-05T09:31:40.045" v="792"/>
          <ac:grpSpMkLst>
            <pc:docMk/>
            <pc:sldMk cId="426422417" sldId="624"/>
            <ac:grpSpMk id="27" creationId="{828A86A6-1EE6-4D88-B504-358F5FD2D2B7}"/>
          </ac:grpSpMkLst>
        </pc:grpChg>
        <pc:grpChg chg="add mod">
          <ac:chgData name="Jarmo Tahvanainen" userId="79dd5496-d724-4dee-8c8a-4c63db31a1ee" providerId="ADAL" clId="{13594B14-3A73-4A3E-9BF1-5A4EA8125A51}" dt="2024-12-05T09:32:29.711" v="824" actId="1076"/>
          <ac:grpSpMkLst>
            <pc:docMk/>
            <pc:sldMk cId="426422417" sldId="624"/>
            <ac:grpSpMk id="41" creationId="{3A1A5BFC-2759-1975-2C84-CE04CC859D81}"/>
          </ac:grpSpMkLst>
        </pc:grpChg>
        <pc:grpChg chg="mod">
          <ac:chgData name="Jarmo Tahvanainen" userId="79dd5496-d724-4dee-8c8a-4c63db31a1ee" providerId="ADAL" clId="{13594B14-3A73-4A3E-9BF1-5A4EA8125A51}" dt="2024-12-05T09:32:12.654" v="813"/>
          <ac:grpSpMkLst>
            <pc:docMk/>
            <pc:sldMk cId="426422417" sldId="624"/>
            <ac:grpSpMk id="43" creationId="{F40D7C48-F3DE-240F-C8AB-34E934014AB7}"/>
          </ac:grpSpMkLst>
        </pc:grpChg>
        <pc:grpChg chg="mod">
          <ac:chgData name="Jarmo Tahvanainen" userId="79dd5496-d724-4dee-8c8a-4c63db31a1ee" providerId="ADAL" clId="{13594B14-3A73-4A3E-9BF1-5A4EA8125A51}" dt="2024-12-05T09:31:05.943" v="780" actId="164"/>
          <ac:grpSpMkLst>
            <pc:docMk/>
            <pc:sldMk cId="426422417" sldId="624"/>
            <ac:grpSpMk id="49" creationId="{7BD8A3E6-3759-8255-614B-50F3C0DAE24F}"/>
          </ac:grpSpMkLst>
        </pc:grpChg>
        <pc:grpChg chg="add mod">
          <ac:chgData name="Jarmo Tahvanainen" userId="79dd5496-d724-4dee-8c8a-4c63db31a1ee" providerId="ADAL" clId="{13594B14-3A73-4A3E-9BF1-5A4EA8125A51}" dt="2024-12-05T09:32:23.542" v="819"/>
          <ac:grpSpMkLst>
            <pc:docMk/>
            <pc:sldMk cId="426422417" sldId="624"/>
            <ac:grpSpMk id="51" creationId="{DED2E1F9-701D-8C91-BDD1-870D9F311EE4}"/>
          </ac:grpSpMkLst>
        </pc:grpChg>
        <pc:grpChg chg="mod">
          <ac:chgData name="Jarmo Tahvanainen" userId="79dd5496-d724-4dee-8c8a-4c63db31a1ee" providerId="ADAL" clId="{13594B14-3A73-4A3E-9BF1-5A4EA8125A51}" dt="2024-12-05T09:32:23.542" v="819"/>
          <ac:grpSpMkLst>
            <pc:docMk/>
            <pc:sldMk cId="426422417" sldId="624"/>
            <ac:grpSpMk id="52" creationId="{2E47E1A3-84F3-0D00-4E3E-07BA4C4D7CE9}"/>
          </ac:grpSpMkLst>
        </pc:grpChg>
        <pc:grpChg chg="add mod">
          <ac:chgData name="Jarmo Tahvanainen" userId="79dd5496-d724-4dee-8c8a-4c63db31a1ee" providerId="ADAL" clId="{13594B14-3A73-4A3E-9BF1-5A4EA8125A51}" dt="2024-12-05T09:32:27.822" v="823" actId="1076"/>
          <ac:grpSpMkLst>
            <pc:docMk/>
            <pc:sldMk cId="426422417" sldId="624"/>
            <ac:grpSpMk id="56" creationId="{E7DDD375-C59A-121D-0B5F-EC99506B846B}"/>
          </ac:grpSpMkLst>
        </pc:grpChg>
        <pc:grpChg chg="mod">
          <ac:chgData name="Jarmo Tahvanainen" userId="79dd5496-d724-4dee-8c8a-4c63db31a1ee" providerId="ADAL" clId="{13594B14-3A73-4A3E-9BF1-5A4EA8125A51}" dt="2024-12-05T09:32:23.893" v="820"/>
          <ac:grpSpMkLst>
            <pc:docMk/>
            <pc:sldMk cId="426422417" sldId="624"/>
            <ac:grpSpMk id="57" creationId="{B0FCBC77-1AFE-29ED-5D0E-30E1C9901F10}"/>
          </ac:grpSpMkLst>
        </pc:grpChg>
        <pc:grpChg chg="add mod">
          <ac:chgData name="Jarmo Tahvanainen" userId="79dd5496-d724-4dee-8c8a-4c63db31a1ee" providerId="ADAL" clId="{13594B14-3A73-4A3E-9BF1-5A4EA8125A51}" dt="2024-12-05T09:32:26.225" v="822" actId="1076"/>
          <ac:grpSpMkLst>
            <pc:docMk/>
            <pc:sldMk cId="426422417" sldId="624"/>
            <ac:grpSpMk id="61" creationId="{530AA273-E2C1-9198-256F-224346FABC96}"/>
          </ac:grpSpMkLst>
        </pc:grpChg>
        <pc:grpChg chg="mod">
          <ac:chgData name="Jarmo Tahvanainen" userId="79dd5496-d724-4dee-8c8a-4c63db31a1ee" providerId="ADAL" clId="{13594B14-3A73-4A3E-9BF1-5A4EA8125A51}" dt="2024-12-05T09:32:24.061" v="821"/>
          <ac:grpSpMkLst>
            <pc:docMk/>
            <pc:sldMk cId="426422417" sldId="624"/>
            <ac:grpSpMk id="62" creationId="{96C07A65-FE54-A0E0-3410-AB660392300B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67" creationId="{DFE11635-FF2A-C8D5-9992-50144D30D597}"/>
          </ac:grpSpMkLst>
        </pc:grpChg>
        <pc:grpChg chg="add mod">
          <ac:chgData name="Jarmo Tahvanainen" userId="79dd5496-d724-4dee-8c8a-4c63db31a1ee" providerId="ADAL" clId="{13594B14-3A73-4A3E-9BF1-5A4EA8125A51}" dt="2024-12-05T09:44:31.924" v="1006" actId="1076"/>
          <ac:grpSpMkLst>
            <pc:docMk/>
            <pc:sldMk cId="426422417" sldId="624"/>
            <ac:grpSpMk id="76" creationId="{657839BC-1D62-7DDB-8853-E64524CD6F3F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84" creationId="{858E43C6-1C7F-85CA-C7A6-A47CF8AFDD63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22" creationId="{A0A4D1BD-32BA-01C1-0E99-DBDA9AD93025}"/>
          </ac:grpSpMkLst>
        </pc:grpChg>
        <pc:grpChg chg="del">
          <ac:chgData name="Jarmo Tahvanainen" userId="79dd5496-d724-4dee-8c8a-4c63db31a1ee" providerId="ADAL" clId="{13594B14-3A73-4A3E-9BF1-5A4EA8125A51}" dt="2024-12-05T09:29:16.662" v="763" actId="478"/>
          <ac:grpSpMkLst>
            <pc:docMk/>
            <pc:sldMk cId="426422417" sldId="624"/>
            <ac:grpSpMk id="130" creationId="{3BF9D805-BD6F-3728-E90F-54E264C0D3BE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31" creationId="{00653DD5-BF90-AE4E-50F9-FA942A3162C0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38" creationId="{75D7B4FC-AFB1-B546-2B7E-B93CACB9D77E}"/>
          </ac:grpSpMkLst>
        </pc:grpChg>
        <pc:picChg chg="del">
          <ac:chgData name="Jarmo Tahvanainen" userId="79dd5496-d724-4dee-8c8a-4c63db31a1ee" providerId="ADAL" clId="{13594B14-3A73-4A3E-9BF1-5A4EA8125A51}" dt="2024-12-05T09:37:24.039" v="863" actId="478"/>
          <ac:picMkLst>
            <pc:docMk/>
            <pc:sldMk cId="426422417" sldId="624"/>
            <ac:picMk id="2" creationId="{0E1B67AB-B901-CF6C-C7B2-F53993C8FB56}"/>
          </ac:picMkLst>
        </pc:picChg>
        <pc:picChg chg="mod">
          <ac:chgData name="Jarmo Tahvanainen" userId="79dd5496-d724-4dee-8c8a-4c63db31a1ee" providerId="ADAL" clId="{13594B14-3A73-4A3E-9BF1-5A4EA8125A51}" dt="2024-12-05T09:41:32.065" v="952" actId="1076"/>
          <ac:picMkLst>
            <pc:docMk/>
            <pc:sldMk cId="426422417" sldId="624"/>
            <ac:picMk id="3" creationId="{D6B92385-CD39-77A7-FE2F-E5BF7581A2C9}"/>
          </ac:picMkLst>
        </pc:picChg>
        <pc:picChg chg="add mod ord">
          <ac:chgData name="Jarmo Tahvanainen" userId="79dd5496-d724-4dee-8c8a-4c63db31a1ee" providerId="ADAL" clId="{13594B14-3A73-4A3E-9BF1-5A4EA8125A51}" dt="2024-12-05T09:31:33.434" v="791" actId="1076"/>
          <ac:picMkLst>
            <pc:docMk/>
            <pc:sldMk cId="426422417" sldId="624"/>
            <ac:picMk id="5" creationId="{18761277-404F-7F63-20E3-B9E152A5DA0F}"/>
          </ac:picMkLst>
        </pc:picChg>
        <pc:picChg chg="ord">
          <ac:chgData name="Jarmo Tahvanainen" userId="79dd5496-d724-4dee-8c8a-4c63db31a1ee" providerId="ADAL" clId="{13594B14-3A73-4A3E-9BF1-5A4EA8125A51}" dt="2024-12-05T09:31:18.957" v="785" actId="166"/>
          <ac:picMkLst>
            <pc:docMk/>
            <pc:sldMk cId="426422417" sldId="624"/>
            <ac:picMk id="7" creationId="{6B7B9A8C-1273-2F55-0436-2CE887E26364}"/>
          </ac:picMkLst>
        </pc:picChg>
        <pc:picChg chg="mod">
          <ac:chgData name="Jarmo Tahvanainen" userId="79dd5496-d724-4dee-8c8a-4c63db31a1ee" providerId="ADAL" clId="{13594B14-3A73-4A3E-9BF1-5A4EA8125A51}" dt="2024-12-05T09:24:30.019" v="682"/>
          <ac:picMkLst>
            <pc:docMk/>
            <pc:sldMk cId="426422417" sldId="624"/>
            <ac:picMk id="7" creationId="{F66EB03A-1159-51D2-292D-DC729EFBAA53}"/>
          </ac:picMkLst>
        </pc:picChg>
        <pc:picChg chg="mod">
          <ac:chgData name="Jarmo Tahvanainen" userId="79dd5496-d724-4dee-8c8a-4c63db31a1ee" providerId="ADAL" clId="{13594B14-3A73-4A3E-9BF1-5A4EA8125A51}" dt="2024-12-05T09:28:32.510" v="752" actId="14100"/>
          <ac:picMkLst>
            <pc:docMk/>
            <pc:sldMk cId="426422417" sldId="624"/>
            <ac:picMk id="8" creationId="{DECFF23D-373D-35B0-D932-C140FD9B140C}"/>
          </ac:picMkLst>
        </pc:picChg>
        <pc:picChg chg="mod">
          <ac:chgData name="Jarmo Tahvanainen" userId="79dd5496-d724-4dee-8c8a-4c63db31a1ee" providerId="ADAL" clId="{13594B14-3A73-4A3E-9BF1-5A4EA8125A51}" dt="2024-12-05T09:25:17.283" v="690"/>
          <ac:picMkLst>
            <pc:docMk/>
            <pc:sldMk cId="426422417" sldId="624"/>
            <ac:picMk id="10" creationId="{0F37DC7D-E48E-7422-96C6-E9338976E188}"/>
          </ac:picMkLst>
        </pc:picChg>
        <pc:picChg chg="mod">
          <ac:chgData name="Jarmo Tahvanainen" userId="79dd5496-d724-4dee-8c8a-4c63db31a1ee" providerId="ADAL" clId="{13594B14-3A73-4A3E-9BF1-5A4EA8125A51}" dt="2024-12-05T09:25:17.283" v="690"/>
          <ac:picMkLst>
            <pc:docMk/>
            <pc:sldMk cId="426422417" sldId="624"/>
            <ac:picMk id="11" creationId="{592CDB56-5B16-436A-F87C-B75C120A86FF}"/>
          </ac:picMkLst>
        </pc:picChg>
        <pc:picChg chg="add mod ord">
          <ac:chgData name="Jarmo Tahvanainen" userId="79dd5496-d724-4dee-8c8a-4c63db31a1ee" providerId="ADAL" clId="{13594B14-3A73-4A3E-9BF1-5A4EA8125A51}" dt="2024-12-05T09:32:58.749" v="838" actId="1076"/>
          <ac:picMkLst>
            <pc:docMk/>
            <pc:sldMk cId="426422417" sldId="624"/>
            <ac:picMk id="13" creationId="{366C8330-A3A1-3A35-459F-313BD9E5B1EF}"/>
          </ac:picMkLst>
        </pc:picChg>
        <pc:picChg chg="mod">
          <ac:chgData name="Jarmo Tahvanainen" userId="79dd5496-d724-4dee-8c8a-4c63db31a1ee" providerId="ADAL" clId="{13594B14-3A73-4A3E-9BF1-5A4EA8125A51}" dt="2024-12-05T09:25:19.914" v="692"/>
          <ac:picMkLst>
            <pc:docMk/>
            <pc:sldMk cId="426422417" sldId="624"/>
            <ac:picMk id="14" creationId="{DC050B8C-320A-351B-3D01-131F631C4679}"/>
          </ac:picMkLst>
        </pc:picChg>
        <pc:picChg chg="mod">
          <ac:chgData name="Jarmo Tahvanainen" userId="79dd5496-d724-4dee-8c8a-4c63db31a1ee" providerId="ADAL" clId="{13594B14-3A73-4A3E-9BF1-5A4EA8125A51}" dt="2024-12-05T09:27:41.334" v="743" actId="1036"/>
          <ac:picMkLst>
            <pc:docMk/>
            <pc:sldMk cId="426422417" sldId="624"/>
            <ac:picMk id="15" creationId="{E2133CDD-3648-5368-BD20-9DE0B94D5064}"/>
          </ac:picMkLst>
        </pc:picChg>
        <pc:picChg chg="mod">
          <ac:chgData name="Jarmo Tahvanainen" userId="79dd5496-d724-4dee-8c8a-4c63db31a1ee" providerId="ADAL" clId="{13594B14-3A73-4A3E-9BF1-5A4EA8125A51}" dt="2024-12-05T09:25:21.698" v="694"/>
          <ac:picMkLst>
            <pc:docMk/>
            <pc:sldMk cId="426422417" sldId="624"/>
            <ac:picMk id="17" creationId="{DD056A0A-4EFF-C93A-5E8A-64AC958364C1}"/>
          </ac:picMkLst>
        </pc:picChg>
        <pc:picChg chg="mod">
          <ac:chgData name="Jarmo Tahvanainen" userId="79dd5496-d724-4dee-8c8a-4c63db31a1ee" providerId="ADAL" clId="{13594B14-3A73-4A3E-9BF1-5A4EA8125A51}" dt="2024-12-05T09:25:21.698" v="694"/>
          <ac:picMkLst>
            <pc:docMk/>
            <pc:sldMk cId="426422417" sldId="624"/>
            <ac:picMk id="18" creationId="{D02E1FFF-DBD4-A142-46C6-E132007558CD}"/>
          </ac:picMkLst>
        </pc:picChg>
        <pc:picChg chg="mod">
          <ac:chgData name="Jarmo Tahvanainen" userId="79dd5496-d724-4dee-8c8a-4c63db31a1ee" providerId="ADAL" clId="{13594B14-3A73-4A3E-9BF1-5A4EA8125A51}" dt="2024-12-05T09:25:24.818" v="696"/>
          <ac:picMkLst>
            <pc:docMk/>
            <pc:sldMk cId="426422417" sldId="624"/>
            <ac:picMk id="20" creationId="{594FA8E8-D153-68F7-2FC4-8FC3A701D7A8}"/>
          </ac:picMkLst>
        </pc:picChg>
        <pc:picChg chg="mod">
          <ac:chgData name="Jarmo Tahvanainen" userId="79dd5496-d724-4dee-8c8a-4c63db31a1ee" providerId="ADAL" clId="{13594B14-3A73-4A3E-9BF1-5A4EA8125A51}" dt="2024-12-05T09:25:24.818" v="696"/>
          <ac:picMkLst>
            <pc:docMk/>
            <pc:sldMk cId="426422417" sldId="624"/>
            <ac:picMk id="21" creationId="{2F0088C3-3035-5F27-35E3-F7142AF3ABDF}"/>
          </ac:picMkLst>
        </pc:picChg>
        <pc:picChg chg="mod">
          <ac:chgData name="Jarmo Tahvanainen" userId="79dd5496-d724-4dee-8c8a-4c63db31a1ee" providerId="ADAL" clId="{13594B14-3A73-4A3E-9BF1-5A4EA8125A51}" dt="2024-12-05T09:25:26.885" v="698"/>
          <ac:picMkLst>
            <pc:docMk/>
            <pc:sldMk cId="426422417" sldId="624"/>
            <ac:picMk id="23" creationId="{70226D26-8F81-8612-466E-AD1DE4CF11CE}"/>
          </ac:picMkLst>
        </pc:picChg>
        <pc:picChg chg="mod">
          <ac:chgData name="Jarmo Tahvanainen" userId="79dd5496-d724-4dee-8c8a-4c63db31a1ee" providerId="ADAL" clId="{13594B14-3A73-4A3E-9BF1-5A4EA8125A51}" dt="2024-12-05T09:25:26.885" v="698"/>
          <ac:picMkLst>
            <pc:docMk/>
            <pc:sldMk cId="426422417" sldId="624"/>
            <ac:picMk id="24" creationId="{3378066D-5B0A-1008-A155-7DBDFDD83B06}"/>
          </ac:picMkLst>
        </pc:picChg>
        <pc:picChg chg="add mod">
          <ac:chgData name="Jarmo Tahvanainen" userId="79dd5496-d724-4dee-8c8a-4c63db31a1ee" providerId="ADAL" clId="{13594B14-3A73-4A3E-9BF1-5A4EA8125A51}" dt="2024-12-05T09:27:04.495" v="724" actId="688"/>
          <ac:picMkLst>
            <pc:docMk/>
            <pc:sldMk cId="426422417" sldId="624"/>
            <ac:picMk id="25" creationId="{FA9EA41F-370C-ACF0-0D34-4FE018FFBE72}"/>
          </ac:picMkLst>
        </pc:picChg>
        <pc:picChg chg="add del mod">
          <ac:chgData name="Jarmo Tahvanainen" userId="79dd5496-d724-4dee-8c8a-4c63db31a1ee" providerId="ADAL" clId="{13594B14-3A73-4A3E-9BF1-5A4EA8125A51}" dt="2024-12-05T09:25:48.566" v="702" actId="478"/>
          <ac:picMkLst>
            <pc:docMk/>
            <pc:sldMk cId="426422417" sldId="624"/>
            <ac:picMk id="26" creationId="{2A61072A-520D-0015-35E8-60B180E6A0B5}"/>
          </ac:picMkLst>
        </pc:picChg>
        <pc:picChg chg="add mod ord">
          <ac:chgData name="Jarmo Tahvanainen" userId="79dd5496-d724-4dee-8c8a-4c63db31a1ee" providerId="ADAL" clId="{13594B14-3A73-4A3E-9BF1-5A4EA8125A51}" dt="2024-12-05T09:33:05.190" v="842" actId="1076"/>
          <ac:picMkLst>
            <pc:docMk/>
            <pc:sldMk cId="426422417" sldId="624"/>
            <ac:picMk id="26" creationId="{5CDAC47E-A72E-31D9-D292-42C239FBC526}"/>
          </ac:picMkLst>
        </pc:picChg>
        <pc:picChg chg="add del mod">
          <ac:chgData name="Jarmo Tahvanainen" userId="79dd5496-d724-4dee-8c8a-4c63db31a1ee" providerId="ADAL" clId="{13594B14-3A73-4A3E-9BF1-5A4EA8125A51}" dt="2024-12-05T09:28:50.254" v="759" actId="478"/>
          <ac:picMkLst>
            <pc:docMk/>
            <pc:sldMk cId="426422417" sldId="624"/>
            <ac:picMk id="27" creationId="{411209FE-E4C2-C51F-9DDA-F21278D153A2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28" creationId="{369819E9-3780-75DB-2971-05C119793031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29" creationId="{C24319B7-22B7-B4B3-D6A5-2E4B5500BBCF}"/>
          </ac:picMkLst>
        </pc:picChg>
        <pc:picChg chg="add mod ord">
          <ac:chgData name="Jarmo Tahvanainen" userId="79dd5496-d724-4dee-8c8a-4c63db31a1ee" providerId="ADAL" clId="{13594B14-3A73-4A3E-9BF1-5A4EA8125A51}" dt="2024-12-05T09:32:52.719" v="836" actId="1036"/>
          <ac:picMkLst>
            <pc:docMk/>
            <pc:sldMk cId="426422417" sldId="624"/>
            <ac:picMk id="30" creationId="{182C69BC-9DC4-ABE1-524E-6BBAAD4812FF}"/>
          </ac:picMkLst>
        </pc:picChg>
        <pc:picChg chg="del">
          <ac:chgData name="Jarmo Tahvanainen" userId="79dd5496-d724-4dee-8c8a-4c63db31a1ee" providerId="ADAL" clId="{13594B14-3A73-4A3E-9BF1-5A4EA8125A51}" dt="2024-12-05T09:24:28.415" v="681" actId="478"/>
          <ac:picMkLst>
            <pc:docMk/>
            <pc:sldMk cId="426422417" sldId="624"/>
            <ac:picMk id="30" creationId="{AF94CD72-8973-9CE5-B6C9-B1E9F95E956E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31" creationId="{69BE9531-8280-A54F-AD45-3355F3C65B59}"/>
          </ac:picMkLst>
        </pc:picChg>
        <pc:picChg chg="add mod ord">
          <ac:chgData name="Jarmo Tahvanainen" userId="79dd5496-d724-4dee-8c8a-4c63db31a1ee" providerId="ADAL" clId="{13594B14-3A73-4A3E-9BF1-5A4EA8125A51}" dt="2024-12-05T09:33:16.906" v="848" actId="1076"/>
          <ac:picMkLst>
            <pc:docMk/>
            <pc:sldMk cId="426422417" sldId="624"/>
            <ac:picMk id="32" creationId="{277662AE-3F9E-8154-5C28-A5389CB44C67}"/>
          </ac:picMkLst>
        </pc:picChg>
        <pc:picChg chg="add del mod">
          <ac:chgData name="Jarmo Tahvanainen" userId="79dd5496-d724-4dee-8c8a-4c63db31a1ee" providerId="ADAL" clId="{13594B14-3A73-4A3E-9BF1-5A4EA8125A51}" dt="2024-12-05T09:28:10.438" v="744" actId="478"/>
          <ac:picMkLst>
            <pc:docMk/>
            <pc:sldMk cId="426422417" sldId="624"/>
            <ac:picMk id="32" creationId="{AE948D45-3638-DEC9-1C17-8B315F3888CD}"/>
          </ac:picMkLst>
        </pc:picChg>
        <pc:picChg chg="add mod">
          <ac:chgData name="Jarmo Tahvanainen" userId="79dd5496-d724-4dee-8c8a-4c63db31a1ee" providerId="ADAL" clId="{13594B14-3A73-4A3E-9BF1-5A4EA8125A51}" dt="2024-12-05T09:27:27.554" v="729" actId="688"/>
          <ac:picMkLst>
            <pc:docMk/>
            <pc:sldMk cId="426422417" sldId="624"/>
            <ac:picMk id="33" creationId="{5B13E931-F990-B725-B708-7F6844F4F2A7}"/>
          </ac:picMkLst>
        </pc:picChg>
        <pc:picChg chg="add mod modCrop">
          <ac:chgData name="Jarmo Tahvanainen" userId="79dd5496-d724-4dee-8c8a-4c63db31a1ee" providerId="ADAL" clId="{13594B14-3A73-4A3E-9BF1-5A4EA8125A51}" dt="2024-12-05T09:26:47.604" v="719" actId="1076"/>
          <ac:picMkLst>
            <pc:docMk/>
            <pc:sldMk cId="426422417" sldId="624"/>
            <ac:picMk id="34" creationId="{374BC65E-BAE2-3789-CE4C-8A8271366190}"/>
          </ac:picMkLst>
        </pc:picChg>
        <pc:picChg chg="add mod ord">
          <ac:chgData name="Jarmo Tahvanainen" userId="79dd5496-d724-4dee-8c8a-4c63db31a1ee" providerId="ADAL" clId="{13594B14-3A73-4A3E-9BF1-5A4EA8125A51}" dt="2024-12-05T09:32:08.951" v="812" actId="1036"/>
          <ac:picMkLst>
            <pc:docMk/>
            <pc:sldMk cId="426422417" sldId="624"/>
            <ac:picMk id="35" creationId="{9641CB05-74FF-79D5-76E3-0D119E556A52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36" creationId="{8ED7932B-E040-AEF0-6064-7DDBCEA5970C}"/>
          </ac:picMkLst>
        </pc:picChg>
        <pc:picChg chg="add mod">
          <ac:chgData name="Jarmo Tahvanainen" userId="79dd5496-d724-4dee-8c8a-4c63db31a1ee" providerId="ADAL" clId="{13594B14-3A73-4A3E-9BF1-5A4EA8125A51}" dt="2024-12-05T09:31:28.712" v="789" actId="1076"/>
          <ac:picMkLst>
            <pc:docMk/>
            <pc:sldMk cId="426422417" sldId="624"/>
            <ac:picMk id="37" creationId="{0ACB8F9C-08C3-250C-080A-97159A8B8331}"/>
          </ac:picMkLst>
        </pc:picChg>
        <pc:picChg chg="ord">
          <ac:chgData name="Jarmo Tahvanainen" userId="79dd5496-d724-4dee-8c8a-4c63db31a1ee" providerId="ADAL" clId="{13594B14-3A73-4A3E-9BF1-5A4EA8125A51}" dt="2024-12-05T09:31:18.957" v="785" actId="166"/>
          <ac:picMkLst>
            <pc:docMk/>
            <pc:sldMk cId="426422417" sldId="624"/>
            <ac:picMk id="38" creationId="{DEF3CE70-FC36-435E-4058-E5C7F20822B1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39" creationId="{D74E790B-60AE-A42F-93A7-BA5A2639AD28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40" creationId="{D0D4B5FB-FAEB-4AAC-D0A1-0C5B17D139A3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4" creationId="{CFC09A61-9202-8CDE-A3C0-013CA4C53E2B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5" creationId="{1FC9E5EF-1B9C-B451-598A-468B4BC584ED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7" creationId="{8BC65329-D7E8-B312-C0D3-01CCD6AEC28D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3" creationId="{8A06EDD8-4337-53FE-6042-25999E47AF69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4" creationId="{6F85D206-01D9-E8E2-CA5D-1A5A9AD952D5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5" creationId="{A42C206C-D1F6-9BC9-CF28-9C3E5EC213B0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58" creationId="{2B238BBF-29E2-D3A4-E304-0314AEB19474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59" creationId="{89E6765C-67E0-1FA1-F98C-FBACC7C1BE19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60" creationId="{54A40BD8-D01D-78DE-453A-5A11C8636341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3" creationId="{24648A34-DC11-4A2C-6FEB-5B2938319879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4" creationId="{8A6D528E-66B3-F6DE-5EC0-BEFBBDF108F9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5" creationId="{3A3385DB-85AD-5F69-016B-0B53EA4083D0}"/>
          </ac:picMkLst>
        </pc:picChg>
        <pc:picChg chg="add mod">
          <ac:chgData name="Jarmo Tahvanainen" userId="79dd5496-d724-4dee-8c8a-4c63db31a1ee" providerId="ADAL" clId="{13594B14-3A73-4A3E-9BF1-5A4EA8125A51}" dt="2024-12-05T09:51:47.677" v="1380" actId="1076"/>
          <ac:picMkLst>
            <pc:docMk/>
            <pc:sldMk cId="426422417" sldId="624"/>
            <ac:picMk id="67" creationId="{43C3FDB6-8288-C0E3-9DBD-FE90C36C119C}"/>
          </ac:picMkLst>
        </pc:picChg>
        <pc:picChg chg="add mod">
          <ac:chgData name="Jarmo Tahvanainen" userId="79dd5496-d724-4dee-8c8a-4c63db31a1ee" providerId="ADAL" clId="{13594B14-3A73-4A3E-9BF1-5A4EA8125A51}" dt="2024-12-05T09:41:30.175" v="951" actId="1076"/>
          <ac:picMkLst>
            <pc:docMk/>
            <pc:sldMk cId="426422417" sldId="624"/>
            <ac:picMk id="68" creationId="{C769C26B-062D-001D-30FB-D55C3675F511}"/>
          </ac:picMkLst>
        </pc:picChg>
        <pc:picChg chg="mod">
          <ac:chgData name="Jarmo Tahvanainen" userId="79dd5496-d724-4dee-8c8a-4c63db31a1ee" providerId="ADAL" clId="{13594B14-3A73-4A3E-9BF1-5A4EA8125A51}" dt="2024-12-05T09:44:29.792" v="1005"/>
          <ac:picMkLst>
            <pc:docMk/>
            <pc:sldMk cId="426422417" sldId="624"/>
            <ac:picMk id="77" creationId="{E7B4CD7D-01A1-7947-6A2A-6B94641C524C}"/>
          </ac:picMkLst>
        </pc:picChg>
        <pc:picChg chg="mod">
          <ac:chgData name="Jarmo Tahvanainen" userId="79dd5496-d724-4dee-8c8a-4c63db31a1ee" providerId="ADAL" clId="{13594B14-3A73-4A3E-9BF1-5A4EA8125A51}" dt="2024-12-05T09:44:29.792" v="1005"/>
          <ac:picMkLst>
            <pc:docMk/>
            <pc:sldMk cId="426422417" sldId="624"/>
            <ac:picMk id="78" creationId="{001AC9A6-852D-0D36-43FF-8051934C2DA2}"/>
          </ac:picMkLst>
        </pc:picChg>
        <pc:picChg chg="add mod">
          <ac:chgData name="Jarmo Tahvanainen" userId="79dd5496-d724-4dee-8c8a-4c63db31a1ee" providerId="ADAL" clId="{13594B14-3A73-4A3E-9BF1-5A4EA8125A51}" dt="2024-12-05T09:49:00.846" v="1346" actId="1076"/>
          <ac:picMkLst>
            <pc:docMk/>
            <pc:sldMk cId="426422417" sldId="624"/>
            <ac:picMk id="80" creationId="{113750CA-1F38-CFBF-7D5B-1C756742E38D}"/>
          </ac:picMkLst>
        </pc:picChg>
        <pc:picChg chg="add mod">
          <ac:chgData name="Jarmo Tahvanainen" userId="79dd5496-d724-4dee-8c8a-4c63db31a1ee" providerId="ADAL" clId="{13594B14-3A73-4A3E-9BF1-5A4EA8125A51}" dt="2024-12-05T09:48:32.684" v="1335" actId="1076"/>
          <ac:picMkLst>
            <pc:docMk/>
            <pc:sldMk cId="426422417" sldId="624"/>
            <ac:picMk id="83" creationId="{84CAFA88-CF52-FFB3-48FF-2CBD00F394F0}"/>
          </ac:picMkLst>
        </pc:picChg>
        <pc:picChg chg="add del mod">
          <ac:chgData name="Jarmo Tahvanainen" userId="79dd5496-d724-4dee-8c8a-4c63db31a1ee" providerId="ADAL" clId="{13594B14-3A73-4A3E-9BF1-5A4EA8125A51}" dt="2024-12-05T09:48:41.595" v="1339" actId="478"/>
          <ac:picMkLst>
            <pc:docMk/>
            <pc:sldMk cId="426422417" sldId="624"/>
            <ac:picMk id="86" creationId="{15757EBE-B8B3-ED6F-07D2-235C4EC5A9A9}"/>
          </ac:picMkLst>
        </pc:picChg>
        <pc:picChg chg="del">
          <ac:chgData name="Jarmo Tahvanainen" userId="79dd5496-d724-4dee-8c8a-4c63db31a1ee" providerId="ADAL" clId="{13594B14-3A73-4A3E-9BF1-5A4EA8125A51}" dt="2024-12-05T09:24:28.415" v="681" actId="478"/>
          <ac:picMkLst>
            <pc:docMk/>
            <pc:sldMk cId="426422417" sldId="624"/>
            <ac:picMk id="137" creationId="{ED9B31AA-6C27-8F80-1CB2-4BE81F145D4E}"/>
          </ac:picMkLst>
        </pc:pic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42" creationId="{488E522F-4A28-4947-562D-46C7F236D185}"/>
          </ac:cxnSpMkLst>
        </pc:cxn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50" creationId="{F244729A-3E82-E9E8-B7D5-6D9D11BC1924}"/>
          </ac:cxnSpMkLst>
        </pc:cxn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69" creationId="{6A9D6900-14D6-C735-CC6A-375308C7BAAF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2" creationId="{39D7A252-C4C6-11E4-F5D8-C1A925C3ED11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4" creationId="{89732124-35C3-86D0-A770-C68A44FF9347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5" creationId="{F64C7868-3FFD-6BB4-B5EA-C83C44BE3F6B}"/>
          </ac:cxnSpMkLst>
        </pc:cxnChg>
        <pc:cxnChg chg="mod">
          <ac:chgData name="Jarmo Tahvanainen" userId="79dd5496-d724-4dee-8c8a-4c63db31a1ee" providerId="ADAL" clId="{13594B14-3A73-4A3E-9BF1-5A4EA8125A51}" dt="2024-12-05T09:35:20.547" v="852" actId="692"/>
          <ac:cxnSpMkLst>
            <pc:docMk/>
            <pc:sldMk cId="426422417" sldId="624"/>
            <ac:cxnSpMk id="78" creationId="{A34006EF-0875-BE33-DCDC-41BB8799B13A}"/>
          </ac:cxnSpMkLst>
        </pc:cxnChg>
      </pc:sldChg>
      <pc:sldMasterChg chg="delSldLayout">
        <pc:chgData name="Jarmo Tahvanainen" userId="79dd5496-d724-4dee-8c8a-4c63db31a1ee" providerId="ADAL" clId="{13594B14-3A73-4A3E-9BF1-5A4EA8125A51}" dt="2024-12-05T10:00:16.774" v="1415" actId="47"/>
        <pc:sldMasterMkLst>
          <pc:docMk/>
          <pc:sldMasterMk cId="3711155986" sldId="2147483699"/>
        </pc:sldMasterMkLst>
        <pc:sldLayoutChg chg="del">
          <pc:chgData name="Jarmo Tahvanainen" userId="79dd5496-d724-4dee-8c8a-4c63db31a1ee" providerId="ADAL" clId="{13594B14-3A73-4A3E-9BF1-5A4EA8125A51}" dt="2024-12-05T09:57:46.702" v="1413" actId="47"/>
          <pc:sldLayoutMkLst>
            <pc:docMk/>
            <pc:sldMasterMk cId="3711155986" sldId="2147483699"/>
            <pc:sldLayoutMk cId="1010361118" sldId="2147483700"/>
          </pc:sldLayoutMkLst>
        </pc:sldLayoutChg>
        <pc:sldLayoutChg chg="del">
          <pc:chgData name="Jarmo Tahvanainen" userId="79dd5496-d724-4dee-8c8a-4c63db31a1ee" providerId="ADAL" clId="{13594B14-3A73-4A3E-9BF1-5A4EA8125A51}" dt="2024-12-05T09:58:55.397" v="1414" actId="47"/>
          <pc:sldLayoutMkLst>
            <pc:docMk/>
            <pc:sldMasterMk cId="3711155986" sldId="2147483699"/>
            <pc:sldLayoutMk cId="1963035976" sldId="2147483701"/>
          </pc:sldLayoutMkLst>
        </pc:sldLayoutChg>
        <pc:sldLayoutChg chg="del">
          <pc:chgData name="Jarmo Tahvanainen" userId="79dd5496-d724-4dee-8c8a-4c63db31a1ee" providerId="ADAL" clId="{13594B14-3A73-4A3E-9BF1-5A4EA8125A51}" dt="2024-12-05T10:00:16.774" v="1415" actId="47"/>
          <pc:sldLayoutMkLst>
            <pc:docMk/>
            <pc:sldMasterMk cId="3711155986" sldId="2147483699"/>
            <pc:sldLayoutMk cId="1482319022" sldId="2147483702"/>
          </pc:sldLayoutMkLst>
        </pc:sldLayoutChg>
        <pc:sldLayoutChg chg="del">
          <pc:chgData name="Jarmo Tahvanainen" userId="79dd5496-d724-4dee-8c8a-4c63db31a1ee" providerId="ADAL" clId="{13594B14-3A73-4A3E-9BF1-5A4EA8125A51}" dt="2024-12-05T09:54:37.469" v="1392" actId="47"/>
          <pc:sldLayoutMkLst>
            <pc:docMk/>
            <pc:sldMasterMk cId="3711155986" sldId="2147483699"/>
            <pc:sldLayoutMk cId="4001121053" sldId="2147483704"/>
          </pc:sldLayoutMkLst>
        </pc:sldLayoutChg>
        <pc:sldLayoutChg chg="del">
          <pc:chgData name="Jarmo Tahvanainen" userId="79dd5496-d724-4dee-8c8a-4c63db31a1ee" providerId="ADAL" clId="{13594B14-3A73-4A3E-9BF1-5A4EA8125A51}" dt="2024-12-05T09:54:43.504" v="1393" actId="47"/>
          <pc:sldLayoutMkLst>
            <pc:docMk/>
            <pc:sldMasterMk cId="3711155986" sldId="2147483699"/>
            <pc:sldLayoutMk cId="4007103506" sldId="2147483705"/>
          </pc:sldLayoutMkLst>
        </pc:sldLayoutChg>
        <pc:sldLayoutChg chg="del">
          <pc:chgData name="Jarmo Tahvanainen" userId="79dd5496-d724-4dee-8c8a-4c63db31a1ee" providerId="ADAL" clId="{13594B14-3A73-4A3E-9BF1-5A4EA8125A51}" dt="2024-12-05T09:53:13.218" v="1388" actId="47"/>
          <pc:sldLayoutMkLst>
            <pc:docMk/>
            <pc:sldMasterMk cId="3711155986" sldId="2147483699"/>
            <pc:sldLayoutMk cId="2668771827" sldId="2147483706"/>
          </pc:sldLayoutMkLst>
        </pc:sldLayoutChg>
      </pc:sldMasterChg>
    </pc:docChg>
  </pc:docChgLst>
  <pc:docChgLst>
    <pc:chgData name="Jarmo Tahvanainen" userId="79dd5496-d724-4dee-8c8a-4c63db31a1ee" providerId="ADAL" clId="{4EB7A123-6569-48E0-A046-AFAEAB037AF3}"/>
    <pc:docChg chg="undo custSel addSld delSld modSld">
      <pc:chgData name="Jarmo Tahvanainen" userId="79dd5496-d724-4dee-8c8a-4c63db31a1ee" providerId="ADAL" clId="{4EB7A123-6569-48E0-A046-AFAEAB037AF3}" dt="2024-12-11T11:59:21.950" v="3317"/>
      <pc:docMkLst>
        <pc:docMk/>
      </pc:docMkLst>
      <pc:sldChg chg="modNotesTx">
        <pc:chgData name="Jarmo Tahvanainen" userId="79dd5496-d724-4dee-8c8a-4c63db31a1ee" providerId="ADAL" clId="{4EB7A123-6569-48E0-A046-AFAEAB037AF3}" dt="2024-12-09T11:30:26.853" v="480" actId="113"/>
        <pc:sldMkLst>
          <pc:docMk/>
          <pc:sldMk cId="2556729438" sldId="262"/>
        </pc:sldMkLst>
      </pc:sldChg>
      <pc:sldChg chg="addSp delSp modSp mod modNotesTx">
        <pc:chgData name="Jarmo Tahvanainen" userId="79dd5496-d724-4dee-8c8a-4c63db31a1ee" providerId="ADAL" clId="{4EB7A123-6569-48E0-A046-AFAEAB037AF3}" dt="2024-12-09T13:38:18.292" v="3311" actId="20577"/>
        <pc:sldMkLst>
          <pc:docMk/>
          <pc:sldMk cId="3875350202" sldId="265"/>
        </pc:sldMkLst>
        <pc:spChg chg="mod ord">
          <ac:chgData name="Jarmo Tahvanainen" userId="79dd5496-d724-4dee-8c8a-4c63db31a1ee" providerId="ADAL" clId="{4EB7A123-6569-48E0-A046-AFAEAB037AF3}" dt="2024-12-09T13:24:52.319" v="2938" actId="20577"/>
          <ac:spMkLst>
            <pc:docMk/>
            <pc:sldMk cId="3875350202" sldId="265"/>
            <ac:spMk id="4" creationId="{BAFBFCF7-623E-E42D-48C7-AB9CE4D8CC15}"/>
          </ac:spMkLst>
        </pc:spChg>
        <pc:spChg chg="mod ord">
          <ac:chgData name="Jarmo Tahvanainen" userId="79dd5496-d724-4dee-8c8a-4c63db31a1ee" providerId="ADAL" clId="{4EB7A123-6569-48E0-A046-AFAEAB037AF3}" dt="2024-12-09T13:38:18.292" v="3311" actId="20577"/>
          <ac:spMkLst>
            <pc:docMk/>
            <pc:sldMk cId="3875350202" sldId="265"/>
            <ac:spMk id="5" creationId="{27A1A1A5-2A58-CE7B-30CF-10F07978FEC0}"/>
          </ac:spMkLst>
        </pc:spChg>
        <pc:spChg chg="add mod">
          <ac:chgData name="Jarmo Tahvanainen" userId="79dd5496-d724-4dee-8c8a-4c63db31a1ee" providerId="ADAL" clId="{4EB7A123-6569-48E0-A046-AFAEAB037AF3}" dt="2024-12-09T12:46:52.526" v="2808" actId="207"/>
          <ac:spMkLst>
            <pc:docMk/>
            <pc:sldMk cId="3875350202" sldId="265"/>
            <ac:spMk id="8" creationId="{F7437460-A178-5F1F-90D2-7B98CCD45CB5}"/>
          </ac:spMkLst>
        </pc:spChg>
        <pc:picChg chg="add del mod">
          <ac:chgData name="Jarmo Tahvanainen" userId="79dd5496-d724-4dee-8c8a-4c63db31a1ee" providerId="ADAL" clId="{4EB7A123-6569-48E0-A046-AFAEAB037AF3}" dt="2024-12-09T12:37:03.560" v="1667" actId="21"/>
          <ac:picMkLst>
            <pc:docMk/>
            <pc:sldMk cId="3875350202" sldId="265"/>
            <ac:picMk id="3" creationId="{B77258BA-64D9-3825-32CC-F6157F735BDF}"/>
          </ac:picMkLst>
        </pc:picChg>
        <pc:picChg chg="add mod ord">
          <ac:chgData name="Jarmo Tahvanainen" userId="79dd5496-d724-4dee-8c8a-4c63db31a1ee" providerId="ADAL" clId="{4EB7A123-6569-48E0-A046-AFAEAB037AF3}" dt="2024-12-09T12:40:07.913" v="1813" actId="29295"/>
          <ac:picMkLst>
            <pc:docMk/>
            <pc:sldMk cId="3875350202" sldId="265"/>
            <ac:picMk id="6" creationId="{FAF04C4D-D3B8-896C-1313-01D83A1E38DC}"/>
          </ac:picMkLst>
        </pc:picChg>
      </pc:sldChg>
      <pc:sldChg chg="modSp mod modNotesTx">
        <pc:chgData name="Jarmo Tahvanainen" userId="79dd5496-d724-4dee-8c8a-4c63db31a1ee" providerId="ADAL" clId="{4EB7A123-6569-48E0-A046-AFAEAB037AF3}" dt="2024-12-09T12:38:24.303" v="1699" actId="403"/>
        <pc:sldMkLst>
          <pc:docMk/>
          <pc:sldMk cId="2408874367" sldId="267"/>
        </pc:sldMkLst>
        <pc:spChg chg="mod">
          <ac:chgData name="Jarmo Tahvanainen" userId="79dd5496-d724-4dee-8c8a-4c63db31a1ee" providerId="ADAL" clId="{4EB7A123-6569-48E0-A046-AFAEAB037AF3}" dt="2024-12-09T12:38:24.303" v="1699" actId="403"/>
          <ac:spMkLst>
            <pc:docMk/>
            <pc:sldMk cId="2408874367" sldId="267"/>
            <ac:spMk id="4" creationId="{62672678-1329-E59C-1922-DD414719EC45}"/>
          </ac:spMkLst>
        </pc:spChg>
      </pc:sldChg>
      <pc:sldChg chg="addSp modSp mod modNotesTx">
        <pc:chgData name="Jarmo Tahvanainen" userId="79dd5496-d724-4dee-8c8a-4c63db31a1ee" providerId="ADAL" clId="{4EB7A123-6569-48E0-A046-AFAEAB037AF3}" dt="2024-12-11T11:59:21.950" v="3317"/>
        <pc:sldMkLst>
          <pc:docMk/>
          <pc:sldMk cId="1199507831" sldId="270"/>
        </pc:sldMkLst>
        <pc:spChg chg="mod">
          <ac:chgData name="Jarmo Tahvanainen" userId="79dd5496-d724-4dee-8c8a-4c63db31a1ee" providerId="ADAL" clId="{4EB7A123-6569-48E0-A046-AFAEAB037AF3}" dt="2024-12-09T12:29:37.210" v="1641" actId="20577"/>
          <ac:spMkLst>
            <pc:docMk/>
            <pc:sldMk cId="1199507831" sldId="270"/>
            <ac:spMk id="4" creationId="{3C1E8B17-CADE-68E5-C48B-C3B9976F55BC}"/>
          </ac:spMkLst>
        </pc:spChg>
        <pc:spChg chg="add mod">
          <ac:chgData name="Jarmo Tahvanainen" userId="79dd5496-d724-4dee-8c8a-4c63db31a1ee" providerId="ADAL" clId="{4EB7A123-6569-48E0-A046-AFAEAB037AF3}" dt="2024-12-09T11:52:27.003" v="689" actId="1036"/>
          <ac:spMkLst>
            <pc:docMk/>
            <pc:sldMk cId="1199507831" sldId="270"/>
            <ac:spMk id="27" creationId="{381B353A-AF86-1F79-74AF-D37C85457C32}"/>
          </ac:spMkLst>
        </pc:spChg>
        <pc:picChg chg="add mod">
          <ac:chgData name="Jarmo Tahvanainen" userId="79dd5496-d724-4dee-8c8a-4c63db31a1ee" providerId="ADAL" clId="{4EB7A123-6569-48E0-A046-AFAEAB037AF3}" dt="2024-12-11T11:59:21.950" v="3317"/>
          <ac:picMkLst>
            <pc:docMk/>
            <pc:sldMk cId="1199507831" sldId="270"/>
            <ac:picMk id="20" creationId="{35553D14-AAE7-1B7A-1C2A-9143D22684BA}"/>
          </ac:picMkLst>
        </pc:picChg>
      </pc:sldChg>
      <pc:sldChg chg="modSp mod modNotesTx">
        <pc:chgData name="Jarmo Tahvanainen" userId="79dd5496-d724-4dee-8c8a-4c63db31a1ee" providerId="ADAL" clId="{4EB7A123-6569-48E0-A046-AFAEAB037AF3}" dt="2024-12-09T11:42:01.041" v="573" actId="113"/>
        <pc:sldMkLst>
          <pc:docMk/>
          <pc:sldMk cId="3685881055" sldId="621"/>
        </pc:sldMkLst>
        <pc:spChg chg="mod">
          <ac:chgData name="Jarmo Tahvanainen" userId="79dd5496-d724-4dee-8c8a-4c63db31a1ee" providerId="ADAL" clId="{4EB7A123-6569-48E0-A046-AFAEAB037AF3}" dt="2024-12-09T10:55:25.093" v="199" actId="113"/>
          <ac:spMkLst>
            <pc:docMk/>
            <pc:sldMk cId="3685881055" sldId="621"/>
            <ac:spMk id="7" creationId="{D06E80CD-4885-705A-2350-C679237323FD}"/>
          </ac:spMkLst>
        </pc:spChg>
      </pc:sldChg>
      <pc:sldChg chg="modNotesTx">
        <pc:chgData name="Jarmo Tahvanainen" userId="79dd5496-d724-4dee-8c8a-4c63db31a1ee" providerId="ADAL" clId="{4EB7A123-6569-48E0-A046-AFAEAB037AF3}" dt="2024-12-09T13:38:43.482" v="3312" actId="113"/>
        <pc:sldMkLst>
          <pc:docMk/>
          <pc:sldMk cId="4269174382" sldId="622"/>
        </pc:sldMkLst>
      </pc:sldChg>
      <pc:sldChg chg="modSp mod modNotesTx">
        <pc:chgData name="Jarmo Tahvanainen" userId="79dd5496-d724-4dee-8c8a-4c63db31a1ee" providerId="ADAL" clId="{4EB7A123-6569-48E0-A046-AFAEAB037AF3}" dt="2024-12-09T14:20:50.210" v="3316" actId="113"/>
        <pc:sldMkLst>
          <pc:docMk/>
          <pc:sldMk cId="426422417" sldId="624"/>
        </pc:sldMkLst>
        <pc:spChg chg="mod">
          <ac:chgData name="Jarmo Tahvanainen" userId="79dd5496-d724-4dee-8c8a-4c63db31a1ee" providerId="ADAL" clId="{4EB7A123-6569-48E0-A046-AFAEAB037AF3}" dt="2024-12-09T12:38:16.293" v="1695" actId="403"/>
          <ac:spMkLst>
            <pc:docMk/>
            <pc:sldMk cId="426422417" sldId="624"/>
            <ac:spMk id="4" creationId="{37C962A2-D21C-55E3-F49D-50FE9C343EC7}"/>
          </ac:spMkLst>
        </pc:spChg>
      </pc:sldChg>
      <pc:sldChg chg="new del">
        <pc:chgData name="Jarmo Tahvanainen" userId="79dd5496-d724-4dee-8c8a-4c63db31a1ee" providerId="ADAL" clId="{4EB7A123-6569-48E0-A046-AFAEAB037AF3}" dt="2024-12-09T10:44:04.567" v="2" actId="47"/>
        <pc:sldMkLst>
          <pc:docMk/>
          <pc:sldMk cId="1641316621" sldId="625"/>
        </pc:sldMkLst>
      </pc:sldChg>
      <pc:sldChg chg="addSp delSp modSp add mod setBg delAnim modNotesTx">
        <pc:chgData name="Jarmo Tahvanainen" userId="79dd5496-d724-4dee-8c8a-4c63db31a1ee" providerId="ADAL" clId="{4EB7A123-6569-48E0-A046-AFAEAB037AF3}" dt="2024-12-09T13:53:40.179" v="3315" actId="20577"/>
        <pc:sldMkLst>
          <pc:docMk/>
          <pc:sldMk cId="1413258252" sldId="626"/>
        </pc:sldMkLst>
        <pc:spChg chg="mod">
          <ac:chgData name="Jarmo Tahvanainen" userId="79dd5496-d724-4dee-8c8a-4c63db31a1ee" providerId="ADAL" clId="{4EB7A123-6569-48E0-A046-AFAEAB037AF3}" dt="2024-12-09T12:38:31.009" v="1700" actId="403"/>
          <ac:spMkLst>
            <pc:docMk/>
            <pc:sldMk cId="1413258252" sldId="626"/>
            <ac:spMk id="4" creationId="{B54B2C1D-8682-0CEE-A556-816843894CA2}"/>
          </ac:spMkLst>
        </pc:spChg>
        <pc:spChg chg="del mod">
          <ac:chgData name="Jarmo Tahvanainen" userId="79dd5496-d724-4dee-8c8a-4c63db31a1ee" providerId="ADAL" clId="{4EB7A123-6569-48E0-A046-AFAEAB037AF3}" dt="2024-12-09T10:56:14.117" v="201" actId="478"/>
          <ac:spMkLst>
            <pc:docMk/>
            <pc:sldMk cId="1413258252" sldId="626"/>
            <ac:spMk id="5" creationId="{16C7EBB8-AC3F-0421-4019-60A4192347BA}"/>
          </ac:spMkLst>
        </pc:spChg>
        <pc:spChg chg="add">
          <ac:chgData name="Jarmo Tahvanainen" userId="79dd5496-d724-4dee-8c8a-4c63db31a1ee" providerId="ADAL" clId="{4EB7A123-6569-48E0-A046-AFAEAB037AF3}" dt="2024-12-09T10:51:05.779" v="52"/>
          <ac:spMkLst>
            <pc:docMk/>
            <pc:sldMk cId="1413258252" sldId="626"/>
            <ac:spMk id="27" creationId="{E11E20AB-7F60-18B7-AD1E-B10665863D5F}"/>
          </ac:spMkLst>
        </pc:spChg>
        <pc:spChg chg="add">
          <ac:chgData name="Jarmo Tahvanainen" userId="79dd5496-d724-4dee-8c8a-4c63db31a1ee" providerId="ADAL" clId="{4EB7A123-6569-48E0-A046-AFAEAB037AF3}" dt="2024-12-09T10:51:09.825" v="54"/>
          <ac:spMkLst>
            <pc:docMk/>
            <pc:sldMk cId="1413258252" sldId="626"/>
            <ac:spMk id="36" creationId="{04797A87-2A43-12C2-BDDA-F780035EAD0A}"/>
          </ac:spMkLst>
        </pc:spChg>
        <pc:spChg chg="del">
          <ac:chgData name="Jarmo Tahvanainen" userId="79dd5496-d724-4dee-8c8a-4c63db31a1ee" providerId="ADAL" clId="{4EB7A123-6569-48E0-A046-AFAEAB037AF3}" dt="2024-12-09T10:54:30.372" v="164" actId="478"/>
          <ac:spMkLst>
            <pc:docMk/>
            <pc:sldMk cId="1413258252" sldId="626"/>
            <ac:spMk id="39" creationId="{126259A2-A5AE-BF9A-1F29-BB0ED330863A}"/>
          </ac:spMkLst>
        </pc:spChg>
        <pc:spChg chg="add mod">
          <ac:chgData name="Jarmo Tahvanainen" userId="79dd5496-d724-4dee-8c8a-4c63db31a1ee" providerId="ADAL" clId="{4EB7A123-6569-48E0-A046-AFAEAB037AF3}" dt="2024-12-09T13:53:36.281" v="3313" actId="20577"/>
          <ac:spMkLst>
            <pc:docMk/>
            <pc:sldMk cId="1413258252" sldId="626"/>
            <ac:spMk id="55" creationId="{94EC65B4-35E8-C656-C297-18D1370A36CB}"/>
          </ac:spMkLst>
        </pc:spChg>
        <pc:spChg chg="add">
          <ac:chgData name="Jarmo Tahvanainen" userId="79dd5496-d724-4dee-8c8a-4c63db31a1ee" providerId="ADAL" clId="{4EB7A123-6569-48E0-A046-AFAEAB037AF3}" dt="2024-12-09T10:51:21.344" v="59"/>
          <ac:spMkLst>
            <pc:docMk/>
            <pc:sldMk cId="1413258252" sldId="626"/>
            <ac:spMk id="56" creationId="{CB21AA55-4072-37C4-5179-047AB18BABC0}"/>
          </ac:spMkLst>
        </pc:spChg>
        <pc:spChg chg="add mod">
          <ac:chgData name="Jarmo Tahvanainen" userId="79dd5496-d724-4dee-8c8a-4c63db31a1ee" providerId="ADAL" clId="{4EB7A123-6569-48E0-A046-AFAEAB037AF3}" dt="2024-12-09T13:53:37.918" v="3314" actId="20577"/>
          <ac:spMkLst>
            <pc:docMk/>
            <pc:sldMk cId="1413258252" sldId="626"/>
            <ac:spMk id="58" creationId="{E00909BD-EE14-DB79-2C30-25EAA45D2DD2}"/>
          </ac:spMkLst>
        </pc:spChg>
        <pc:spChg chg="add">
          <ac:chgData name="Jarmo Tahvanainen" userId="79dd5496-d724-4dee-8c8a-4c63db31a1ee" providerId="ADAL" clId="{4EB7A123-6569-48E0-A046-AFAEAB037AF3}" dt="2024-12-09T10:51:40.289" v="67"/>
          <ac:spMkLst>
            <pc:docMk/>
            <pc:sldMk cId="1413258252" sldId="626"/>
            <ac:spMk id="59" creationId="{27193975-E868-7AF2-DA0E-46D124DDF7DA}"/>
          </ac:spMkLst>
        </pc:spChg>
        <pc:spChg chg="add mod">
          <ac:chgData name="Jarmo Tahvanainen" userId="79dd5496-d724-4dee-8c8a-4c63db31a1ee" providerId="ADAL" clId="{4EB7A123-6569-48E0-A046-AFAEAB037AF3}" dt="2024-12-09T13:53:40.179" v="3315" actId="20577"/>
          <ac:spMkLst>
            <pc:docMk/>
            <pc:sldMk cId="1413258252" sldId="626"/>
            <ac:spMk id="61" creationId="{D802AA2B-7C9B-45F1-BEC7-C10DA49CBAA9}"/>
          </ac:spMkLst>
        </pc:s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7" creationId="{8BA843FF-31D3-4D94-B243-BDE1408094CC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10" creationId="{179FEBD2-3A08-00AF-6D8F-50BE2DC40A7F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14" creationId="{7B52C634-50B6-5719-468E-0ED6F94A4276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17" creationId="{CC074E6A-5DC6-E870-5F5D-8AD5B26D6AB5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22" creationId="{FC34B021-5123-C207-32E6-CBD03553A212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30" creationId="{9A6A0178-7B27-D8F8-A97E-891E0D5745F4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33" creationId="{8C3AF695-0F68-FD41-0951-E11E509F250B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37" creationId="{E2A56480-D528-04CB-76CA-4E44EE4A9C33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40" creationId="{1468733B-91EF-5A47-A1EA-F31AAFF6C8ED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43" creationId="{D368938C-C649-09CA-2C9C-1EF5AEC8EEF6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46" creationId="{DE151467-3367-F271-C635-A84EEDF6CB81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49" creationId="{9B7D63DE-D196-1EF8-1149-B122EFEE03A7}"/>
          </ac:grpSpMkLst>
        </pc:grpChg>
        <pc:grpChg chg="del">
          <ac:chgData name="Jarmo Tahvanainen" userId="79dd5496-d724-4dee-8c8a-4c63db31a1ee" providerId="ADAL" clId="{4EB7A123-6569-48E0-A046-AFAEAB037AF3}" dt="2024-12-09T10:51:53.824" v="73" actId="478"/>
          <ac:grpSpMkLst>
            <pc:docMk/>
            <pc:sldMk cId="1413258252" sldId="626"/>
            <ac:grpSpMk id="53" creationId="{3AE647C7-578E-AB6B-7571-D3D15A3CF972}"/>
          </ac:grpSpMkLst>
        </pc:grpChg>
        <pc:picChg chg="add del">
          <ac:chgData name="Jarmo Tahvanainen" userId="79dd5496-d724-4dee-8c8a-4c63db31a1ee" providerId="ADAL" clId="{4EB7A123-6569-48E0-A046-AFAEAB037AF3}" dt="2024-12-09T10:44:52.522" v="6" actId="478"/>
          <ac:picMkLst>
            <pc:docMk/>
            <pc:sldMk cId="1413258252" sldId="626"/>
            <ac:picMk id="20" creationId="{6F256308-C7C6-1EB6-8BEC-33CF88FA650F}"/>
          </ac:picMkLst>
        </pc:picChg>
        <pc:picChg chg="del">
          <ac:chgData name="Jarmo Tahvanainen" userId="79dd5496-d724-4dee-8c8a-4c63db31a1ee" providerId="ADAL" clId="{4EB7A123-6569-48E0-A046-AFAEAB037AF3}" dt="2024-12-09T10:51:53.824" v="73" actId="478"/>
          <ac:picMkLst>
            <pc:docMk/>
            <pc:sldMk cId="1413258252" sldId="626"/>
            <ac:picMk id="23" creationId="{C2C23773-35EE-0CC7-1C50-8C2E18BA924B}"/>
          </ac:picMkLst>
        </pc:picChg>
        <pc:picChg chg="add mod">
          <ac:chgData name="Jarmo Tahvanainen" userId="79dd5496-d724-4dee-8c8a-4c63db31a1ee" providerId="ADAL" clId="{4EB7A123-6569-48E0-A046-AFAEAB037AF3}" dt="2024-12-09T10:59:19.152" v="278" actId="14100"/>
          <ac:picMkLst>
            <pc:docMk/>
            <pc:sldMk cId="1413258252" sldId="626"/>
            <ac:picMk id="62" creationId="{C7C0C259-959C-280D-9BAA-03908B911014}"/>
          </ac:picMkLst>
        </pc:picChg>
        <pc:picChg chg="add mod">
          <ac:chgData name="Jarmo Tahvanainen" userId="79dd5496-d724-4dee-8c8a-4c63db31a1ee" providerId="ADAL" clId="{4EB7A123-6569-48E0-A046-AFAEAB037AF3}" dt="2024-12-09T11:00:13.216" v="289" actId="408"/>
          <ac:picMkLst>
            <pc:docMk/>
            <pc:sldMk cId="1413258252" sldId="626"/>
            <ac:picMk id="63" creationId="{4AC35DB0-18EC-3F12-DF5E-800FF073E282}"/>
          </ac:picMkLst>
        </pc:picChg>
        <pc:picChg chg="add mod">
          <ac:chgData name="Jarmo Tahvanainen" userId="79dd5496-d724-4dee-8c8a-4c63db31a1ee" providerId="ADAL" clId="{4EB7A123-6569-48E0-A046-AFAEAB037AF3}" dt="2024-12-09T10:59:46.157" v="288" actId="14100"/>
          <ac:picMkLst>
            <pc:docMk/>
            <pc:sldMk cId="1413258252" sldId="626"/>
            <ac:picMk id="64" creationId="{FB7589BC-A3A9-A26E-DC35-4F6FE93DC710}"/>
          </ac:picMkLst>
        </pc:picChg>
      </pc:sldChg>
    </pc:docChg>
  </pc:docChgLst>
  <pc:docChgLst>
    <pc:chgData name="Eppu Hassinen" userId="1693f74f-ae73-4e36-ae50-19d57a94bb66" providerId="ADAL" clId="{C7BF1A14-79F1-494E-B1A1-48A2961E47EE}"/>
    <pc:docChg chg="addSld modSld">
      <pc:chgData name="Eppu Hassinen" userId="1693f74f-ae73-4e36-ae50-19d57a94bb66" providerId="ADAL" clId="{C7BF1A14-79F1-494E-B1A1-48A2961E47EE}" dt="2024-11-04T12:19:22.102" v="202" actId="20577"/>
      <pc:docMkLst>
        <pc:docMk/>
      </pc:docMkLst>
      <pc:sldChg chg="modSp mod">
        <pc:chgData name="Eppu Hassinen" userId="1693f74f-ae73-4e36-ae50-19d57a94bb66" providerId="ADAL" clId="{C7BF1A14-79F1-494E-B1A1-48A2961E47EE}" dt="2024-11-04T12:19:22.102" v="202" actId="20577"/>
        <pc:sldMkLst>
          <pc:docMk/>
          <pc:sldMk cId="72855012" sldId="257"/>
        </pc:sldMkLst>
        <pc:spChg chg="mod">
          <ac:chgData name="Eppu Hassinen" userId="1693f74f-ae73-4e36-ae50-19d57a94bb66" providerId="ADAL" clId="{C7BF1A14-79F1-494E-B1A1-48A2961E47EE}" dt="2024-11-04T12:19:22.102" v="202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modSp new mod">
        <pc:chgData name="Eppu Hassinen" userId="1693f74f-ae73-4e36-ae50-19d57a94bb66" providerId="ADAL" clId="{C7BF1A14-79F1-494E-B1A1-48A2961E47EE}" dt="2024-11-04T11:12:28.538" v="11" actId="20577"/>
        <pc:sldMkLst>
          <pc:docMk/>
          <pc:sldMk cId="1855844925" sldId="258"/>
        </pc:sldMkLst>
        <pc:spChg chg="mod">
          <ac:chgData name="Eppu Hassinen" userId="1693f74f-ae73-4e36-ae50-19d57a94bb66" providerId="ADAL" clId="{C7BF1A14-79F1-494E-B1A1-48A2961E47EE}" dt="2024-11-04T11:12:28.538" v="11" actId="20577"/>
          <ac:spMkLst>
            <pc:docMk/>
            <pc:sldMk cId="1855844925" sldId="258"/>
            <ac:spMk id="3" creationId="{E110B632-7830-84EC-BAC5-2C829A6C70FB}"/>
          </ac:spMkLst>
        </pc:spChg>
      </pc:sldChg>
    </pc:docChg>
  </pc:docChgLst>
  <pc:docChgLst>
    <pc:chgData name="Jarmo Tahvanainen" userId="79dd5496-d724-4dee-8c8a-4c63db31a1ee" providerId="ADAL" clId="{4ADC0643-052E-496F-BAB6-AEC9CE4BEA09}"/>
    <pc:docChg chg="undo custSel addSld delSld modSld">
      <pc:chgData name="Jarmo Tahvanainen" userId="79dd5496-d724-4dee-8c8a-4c63db31a1ee" providerId="ADAL" clId="{4ADC0643-052E-496F-BAB6-AEC9CE4BEA09}" dt="2024-11-25T12:12:35.543" v="557" actId="14100"/>
      <pc:docMkLst>
        <pc:docMk/>
      </pc:docMkLst>
      <pc:sldChg chg="addSp delSp modSp mod setBg">
        <pc:chgData name="Jarmo Tahvanainen" userId="79dd5496-d724-4dee-8c8a-4c63db31a1ee" providerId="ADAL" clId="{4ADC0643-052E-496F-BAB6-AEC9CE4BEA09}" dt="2024-11-25T12:01:59.120" v="394"/>
        <pc:sldMkLst>
          <pc:docMk/>
          <pc:sldMk cId="2556729438" sldId="262"/>
        </pc:sldMkLst>
        <pc:spChg chg="mod">
          <ac:chgData name="Jarmo Tahvanainen" userId="79dd5496-d724-4dee-8c8a-4c63db31a1ee" providerId="ADAL" clId="{4ADC0643-052E-496F-BAB6-AEC9CE4BEA09}" dt="2024-11-25T11:58:12.180" v="216" actId="207"/>
          <ac:spMkLst>
            <pc:docMk/>
            <pc:sldMk cId="2556729438" sldId="262"/>
            <ac:spMk id="2" creationId="{A21299AC-8CCB-EB2D-345B-2A048A526F6F}"/>
          </ac:spMkLst>
        </pc:spChg>
        <pc:spChg chg="mod">
          <ac:chgData name="Jarmo Tahvanainen" userId="79dd5496-d724-4dee-8c8a-4c63db31a1ee" providerId="ADAL" clId="{4ADC0643-052E-496F-BAB6-AEC9CE4BEA09}" dt="2024-11-25T11:58:12.180" v="216" actId="207"/>
          <ac:spMkLst>
            <pc:docMk/>
            <pc:sldMk cId="2556729438" sldId="262"/>
            <ac:spMk id="3" creationId="{4FD21164-5E01-E8A0-4F5B-32757CAE9670}"/>
          </ac:spMkLst>
        </pc:spChg>
        <pc:spChg chg="add del mod">
          <ac:chgData name="Jarmo Tahvanainen" userId="79dd5496-d724-4dee-8c8a-4c63db31a1ee" providerId="ADAL" clId="{4ADC0643-052E-496F-BAB6-AEC9CE4BEA09}" dt="2024-11-25T11:57:51.248" v="208" actId="478"/>
          <ac:spMkLst>
            <pc:docMk/>
            <pc:sldMk cId="2556729438" sldId="262"/>
            <ac:spMk id="5" creationId="{E0ED4689-881B-B3EF-5660-0FE58D0C9D6B}"/>
          </ac:spMkLst>
        </pc:spChg>
        <pc:picChg chg="add mod">
          <ac:chgData name="Jarmo Tahvanainen" userId="79dd5496-d724-4dee-8c8a-4c63db31a1ee" providerId="ADAL" clId="{4ADC0643-052E-496F-BAB6-AEC9CE4BEA09}" dt="2024-11-25T11:50:53.674" v="8" actId="1076"/>
          <ac:picMkLst>
            <pc:docMk/>
            <pc:sldMk cId="2556729438" sldId="262"/>
            <ac:picMk id="4" creationId="{D90661B1-72D0-F2FD-F46E-2827939362FD}"/>
          </ac:picMkLst>
        </pc:picChg>
        <pc:picChg chg="mod modCrop">
          <ac:chgData name="Jarmo Tahvanainen" userId="79dd5496-d724-4dee-8c8a-4c63db31a1ee" providerId="ADAL" clId="{4ADC0643-052E-496F-BAB6-AEC9CE4BEA09}" dt="2024-11-25T11:55:56.271" v="149" actId="1035"/>
          <ac:picMkLst>
            <pc:docMk/>
            <pc:sldMk cId="2556729438" sldId="262"/>
            <ac:picMk id="6" creationId="{D3B02043-E2D3-8227-25A9-013B991723E1}"/>
          </ac:picMkLst>
        </pc:picChg>
        <pc:picChg chg="add mod modCrop">
          <ac:chgData name="Jarmo Tahvanainen" userId="79dd5496-d724-4dee-8c8a-4c63db31a1ee" providerId="ADAL" clId="{4ADC0643-052E-496F-BAB6-AEC9CE4BEA09}" dt="2024-11-25T11:57:56.479" v="215" actId="1038"/>
          <ac:picMkLst>
            <pc:docMk/>
            <pc:sldMk cId="2556729438" sldId="262"/>
            <ac:picMk id="7" creationId="{D796F25A-462B-354C-EAD3-7AF2402407F7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1:59:55.881" v="326"/>
        <pc:sldMkLst>
          <pc:docMk/>
          <pc:sldMk cId="3875350202" sldId="265"/>
        </pc:sldMkLst>
        <pc:picChg chg="add mod">
          <ac:chgData name="Jarmo Tahvanainen" userId="79dd5496-d724-4dee-8c8a-4c63db31a1ee" providerId="ADAL" clId="{4ADC0643-052E-496F-BAB6-AEC9CE4BEA09}" dt="2024-11-25T11:50:56.619" v="9"/>
          <ac:picMkLst>
            <pc:docMk/>
            <pc:sldMk cId="3875350202" sldId="265"/>
            <ac:picMk id="2" creationId="{12ACD778-1F4B-CC60-DA1A-17BFD1FD34AD}"/>
          </ac:picMkLst>
        </pc:picChg>
        <pc:picChg chg="add del mod">
          <ac:chgData name="Jarmo Tahvanainen" userId="79dd5496-d724-4dee-8c8a-4c63db31a1ee" providerId="ADAL" clId="{4ADC0643-052E-496F-BAB6-AEC9CE4BEA09}" dt="2024-11-25T11:56:04.675" v="152" actId="21"/>
          <ac:picMkLst>
            <pc:docMk/>
            <pc:sldMk cId="3875350202" sldId="265"/>
            <ac:picMk id="3" creationId="{D796F25A-462B-354C-EAD3-7AF2402407F7}"/>
          </ac:picMkLst>
        </pc:picChg>
        <pc:picChg chg="mod">
          <ac:chgData name="Jarmo Tahvanainen" userId="79dd5496-d724-4dee-8c8a-4c63db31a1ee" providerId="ADAL" clId="{4ADC0643-052E-496F-BAB6-AEC9CE4BEA09}" dt="2024-11-25T11:59:16.947" v="287"/>
          <ac:picMkLst>
            <pc:docMk/>
            <pc:sldMk cId="3875350202" sldId="265"/>
            <ac:picMk id="7" creationId="{A38CB45E-135A-2EF9-C1F8-5D602CB8E470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7:58.478" v="435" actId="478"/>
        <pc:sldMkLst>
          <pc:docMk/>
          <pc:sldMk cId="243073721" sldId="266"/>
        </pc:sldMkLst>
        <pc:spChg chg="mod">
          <ac:chgData name="Jarmo Tahvanainen" userId="79dd5496-d724-4dee-8c8a-4c63db31a1ee" providerId="ADAL" clId="{4ADC0643-052E-496F-BAB6-AEC9CE4BEA09}" dt="2024-11-25T12:05:57.538" v="427" actId="20577"/>
          <ac:spMkLst>
            <pc:docMk/>
            <pc:sldMk cId="243073721" sldId="266"/>
            <ac:spMk id="5" creationId="{06B0DF97-40AC-081A-C634-5D0C39D9A739}"/>
          </ac:spMkLst>
        </pc:spChg>
        <pc:grpChg chg="add del mod">
          <ac:chgData name="Jarmo Tahvanainen" userId="79dd5496-d724-4dee-8c8a-4c63db31a1ee" providerId="ADAL" clId="{4ADC0643-052E-496F-BAB6-AEC9CE4BEA09}" dt="2024-11-25T12:07:58.478" v="435" actId="478"/>
          <ac:grpSpMkLst>
            <pc:docMk/>
            <pc:sldMk cId="243073721" sldId="266"/>
            <ac:grpSpMk id="7" creationId="{03B23747-FD0B-C635-9A37-F9664CA561D3}"/>
          </ac:grpSpMkLst>
        </pc:grpChg>
        <pc:grpChg chg="mod">
          <ac:chgData name="Jarmo Tahvanainen" userId="79dd5496-d724-4dee-8c8a-4c63db31a1ee" providerId="ADAL" clId="{4ADC0643-052E-496F-BAB6-AEC9CE4BEA09}" dt="2024-11-25T12:05:21.088" v="405"/>
          <ac:grpSpMkLst>
            <pc:docMk/>
            <pc:sldMk cId="243073721" sldId="266"/>
            <ac:grpSpMk id="8" creationId="{5A5BDA3A-789A-367C-82AF-40F85F966D1A}"/>
          </ac:grpSpMkLst>
        </pc:grpChg>
        <pc:grpChg chg="mod">
          <ac:chgData name="Jarmo Tahvanainen" userId="79dd5496-d724-4dee-8c8a-4c63db31a1ee" providerId="ADAL" clId="{4ADC0643-052E-496F-BAB6-AEC9CE4BEA09}" dt="2024-11-25T12:05:21.088" v="405"/>
          <ac:grpSpMkLst>
            <pc:docMk/>
            <pc:sldMk cId="243073721" sldId="266"/>
            <ac:grpSpMk id="11" creationId="{6FF1E643-A909-C944-2F25-C5245607CD52}"/>
          </ac:grpSpMkLst>
        </pc:grpChg>
        <pc:picChg chg="del">
          <ac:chgData name="Jarmo Tahvanainen" userId="79dd5496-d724-4dee-8c8a-4c63db31a1ee" providerId="ADAL" clId="{4ADC0643-052E-496F-BAB6-AEC9CE4BEA09}" dt="2024-11-25T11:59:25.768" v="288" actId="478"/>
          <ac:picMkLst>
            <pc:docMk/>
            <pc:sldMk cId="243073721" sldId="266"/>
            <ac:picMk id="2" creationId="{AFFE853E-47B1-5E84-D2CE-6E8FCDD7F89D}"/>
          </ac:picMkLst>
        </pc:picChg>
        <pc:picChg chg="add mod">
          <ac:chgData name="Jarmo Tahvanainen" userId="79dd5496-d724-4dee-8c8a-4c63db31a1ee" providerId="ADAL" clId="{4ADC0643-052E-496F-BAB6-AEC9CE4BEA09}" dt="2024-11-25T11:50:58.601" v="10"/>
          <ac:picMkLst>
            <pc:docMk/>
            <pc:sldMk cId="243073721" sldId="266"/>
            <ac:picMk id="3" creationId="{10B1C7E2-ECB0-B64D-2CC1-79825FC41547}"/>
          </ac:picMkLst>
        </pc:picChg>
        <pc:picChg chg="add mod">
          <ac:chgData name="Jarmo Tahvanainen" userId="79dd5496-d724-4dee-8c8a-4c63db31a1ee" providerId="ADAL" clId="{4ADC0643-052E-496F-BAB6-AEC9CE4BEA09}" dt="2024-11-25T11:59:33.875" v="294"/>
          <ac:picMkLst>
            <pc:docMk/>
            <pc:sldMk cId="243073721" sldId="266"/>
            <ac:picMk id="6" creationId="{3FEA240A-4016-F2C1-0AD1-72C3C779B52C}"/>
          </ac:picMkLst>
        </pc:picChg>
        <pc:picChg chg="del mod">
          <ac:chgData name="Jarmo Tahvanainen" userId="79dd5496-d724-4dee-8c8a-4c63db31a1ee" providerId="ADAL" clId="{4ADC0643-052E-496F-BAB6-AEC9CE4BEA09}" dt="2024-11-25T12:07:57.610" v="434" actId="478"/>
          <ac:picMkLst>
            <pc:docMk/>
            <pc:sldMk cId="243073721" sldId="266"/>
            <ac:picMk id="9" creationId="{AEA4E0B6-0823-8C3F-0591-72684CEEB649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0" creationId="{1D5B2723-30E7-8DD1-0CBF-972BD46E0A6C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2" creationId="{E936232C-4D6B-8166-10B5-7A70EC0E09E6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3" creationId="{900D625D-39E3-2E30-A38E-DB3F315EACB3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4" creationId="{2C28D562-FEFC-4C76-464A-47CAA2DC2663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5" creationId="{A6770A82-387E-A503-7E64-6505317908D2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6" creationId="{B95E86B3-CACC-8C94-1640-6A3EE1A456DE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7" creationId="{141AEBBA-1135-A11D-3EFC-8E89F21F6CFB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8" creationId="{671BEC36-4702-E6C8-B174-27FA534829D1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4:21.305" v="404" actId="692"/>
        <pc:sldMkLst>
          <pc:docMk/>
          <pc:sldMk cId="2408874367" sldId="267"/>
        </pc:sldMkLst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69" creationId="{2AA1177B-1D40-BB63-C7A2-5B8E547C260D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72" creationId="{5E3B6FFB-CC7D-7940-EF00-AA04672885DD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73" creationId="{E489971F-530F-3477-6B20-D0C3774DF1A0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97" creationId="{67EBF79D-F24A-4D99-8B7F-030E17E0035F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05" creationId="{4BE04C87-C63E-45C7-813B-04C60C9515B5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13" creationId="{2F8FEAE8-7BDB-43E0-06B2-2C8B26F9350B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14" creationId="{846AF98C-9CF8-66EF-3CAE-741A5574F60B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26" creationId="{ABF48232-20FF-6436-0539-7AF4F1A72493}"/>
          </ac:spMkLst>
        </pc:s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84" creationId="{CD1A3E7D-F1E8-0392-5A02-AE7B61685B5A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06" creationId="{10924CA5-CDA5-D31C-739D-15DB067B0E1B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18" creationId="{D2202B55-C836-C112-D255-CBB1D72588A3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22" creationId="{9C174D4E-C285-320F-507B-E8E55F3F8F26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30" creationId="{7978FFE3-7953-8063-DDF8-7393D95BC8B5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31" creationId="{E94C65A7-6EB4-9B57-37EC-85E8D35776B7}"/>
          </ac:grpSpMkLst>
        </pc:grpChg>
        <pc:picChg chg="add mod">
          <ac:chgData name="Jarmo Tahvanainen" userId="79dd5496-d724-4dee-8c8a-4c63db31a1ee" providerId="ADAL" clId="{4ADC0643-052E-496F-BAB6-AEC9CE4BEA09}" dt="2024-11-25T11:50:58.962" v="11"/>
          <ac:picMkLst>
            <pc:docMk/>
            <pc:sldMk cId="2408874367" sldId="267"/>
            <ac:picMk id="2" creationId="{0190BF0E-32DF-3CDA-9DE7-F013FFA6C07B}"/>
          </ac:picMkLst>
        </pc:picChg>
        <pc:picChg chg="add mod">
          <ac:chgData name="Jarmo Tahvanainen" userId="79dd5496-d724-4dee-8c8a-4c63db31a1ee" providerId="ADAL" clId="{4ADC0643-052E-496F-BAB6-AEC9CE4BEA09}" dt="2024-11-25T11:59:35.342" v="296"/>
          <ac:picMkLst>
            <pc:docMk/>
            <pc:sldMk cId="2408874367" sldId="267"/>
            <ac:picMk id="3" creationId="{A5876165-54AD-053B-774E-69F00149FDAC}"/>
          </ac:picMkLst>
        </pc:picChg>
        <pc:picChg chg="del">
          <ac:chgData name="Jarmo Tahvanainen" userId="79dd5496-d724-4dee-8c8a-4c63db31a1ee" providerId="ADAL" clId="{4ADC0643-052E-496F-BAB6-AEC9CE4BEA09}" dt="2024-11-25T11:59:26.776" v="289" actId="478"/>
          <ac:picMkLst>
            <pc:docMk/>
            <pc:sldMk cId="2408874367" sldId="267"/>
            <ac:picMk id="6" creationId="{60F91F54-A789-4517-60F3-655366FC0563}"/>
          </ac:picMkLst>
        </pc:picChg>
        <pc:picChg chg="mod">
          <ac:chgData name="Jarmo Tahvanainen" userId="79dd5496-d724-4dee-8c8a-4c63db31a1ee" providerId="ADAL" clId="{4ADC0643-052E-496F-BAB6-AEC9CE4BEA09}" dt="2024-11-25T12:03:27.243" v="398" actId="207"/>
          <ac:picMkLst>
            <pc:docMk/>
            <pc:sldMk cId="2408874367" sldId="267"/>
            <ac:picMk id="13" creationId="{23C82733-9F6F-6868-2B7C-8D5FA4FA70C5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30" creationId="{C9135FEC-897C-B5C9-CD6F-BB962660EE9B}"/>
          </ac:picMkLst>
        </pc:picChg>
        <pc:picChg chg="mod">
          <ac:chgData name="Jarmo Tahvanainen" userId="79dd5496-d724-4dee-8c8a-4c63db31a1ee" providerId="ADAL" clId="{4ADC0643-052E-496F-BAB6-AEC9CE4BEA09}" dt="2024-11-25T12:03:17.263" v="397" actId="207"/>
          <ac:picMkLst>
            <pc:docMk/>
            <pc:sldMk cId="2408874367" sldId="267"/>
            <ac:picMk id="48" creationId="{7C0500C8-FDDB-F1A4-DBE5-D6D84B09AC83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74" creationId="{AE21A282-8E18-6CCD-8882-09C4B837A02D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82" creationId="{0BA84F7B-5932-A0A6-625A-F86A7DCBD2DC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83" creationId="{74C054B0-7FBD-F232-2BDE-831457CE73D6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2" creationId="{AE07716B-D603-31E1-8B07-20D81BAD6ADF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3" creationId="{04E9696B-EDCF-A325-A145-5AFD3780FA26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7" creationId="{B6A8840F-6E0E-438A-5D2C-D7F89AF3C420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8" creationId="{451613A3-7329-022D-7BDB-27B4ADDDDA64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9" creationId="{2F48DFA8-930B-B318-4321-3556CBE01A4C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10" creationId="{28AD8384-CBA8-0B70-A8DB-0C7AAA926C61}"/>
          </ac:picMkLst>
        </pc:picChg>
        <pc:picChg chg="mod">
          <ac:chgData name="Jarmo Tahvanainen" userId="79dd5496-d724-4dee-8c8a-4c63db31a1ee" providerId="ADAL" clId="{4ADC0643-052E-496F-BAB6-AEC9CE4BEA09}" dt="2024-11-25T12:04:21.305" v="404" actId="692"/>
          <ac:picMkLst>
            <pc:docMk/>
            <pc:sldMk cId="2408874367" sldId="267"/>
            <ac:picMk id="112" creationId="{79A5B162-BBA4-2717-0B4F-30E0A911C930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19" creationId="{27CED393-485B-B95D-1DF0-A0BCD3AC0A22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0" creationId="{ADB1907B-B0ED-1E81-4280-BBF01F6460BD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1" creationId="{5AFA0096-E1AD-AB78-B435-CFA6BE75F311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5" creationId="{5B815C5C-DE2D-AD97-F586-2F277F534062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8" creationId="{5E42A64D-7286-116A-B163-5F053A85630F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37" creationId="{974D9E48-B15A-50A3-585B-28E3FDC61967}"/>
          </ac:picMkLst>
        </pc:picChg>
        <pc:picChg chg="mod">
          <ac:chgData name="Jarmo Tahvanainen" userId="79dd5496-d724-4dee-8c8a-4c63db31a1ee" providerId="ADAL" clId="{4ADC0643-052E-496F-BAB6-AEC9CE4BEA09}" dt="2024-11-25T12:03:31.716" v="399" actId="207"/>
          <ac:picMkLst>
            <pc:docMk/>
            <pc:sldMk cId="2408874367" sldId="267"/>
            <ac:picMk id="139" creationId="{47572AF7-4E1F-2E26-D7E7-83B4B96E7F2F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12:35.543" v="557" actId="14100"/>
        <pc:sldMkLst>
          <pc:docMk/>
          <pc:sldMk cId="1381898905" sldId="268"/>
        </pc:sldMkLst>
        <pc:spChg chg="mod">
          <ac:chgData name="Jarmo Tahvanainen" userId="79dd5496-d724-4dee-8c8a-4c63db31a1ee" providerId="ADAL" clId="{4ADC0643-052E-496F-BAB6-AEC9CE4BEA09}" dt="2024-11-25T12:08:14.718" v="437" actId="20577"/>
          <ac:spMkLst>
            <pc:docMk/>
            <pc:sldMk cId="1381898905" sldId="268"/>
            <ac:spMk id="5" creationId="{6A0E079A-9C4C-AF42-39D5-41D75A25A78B}"/>
          </ac:spMkLst>
        </pc:spChg>
        <pc:picChg chg="del">
          <ac:chgData name="Jarmo Tahvanainen" userId="79dd5496-d724-4dee-8c8a-4c63db31a1ee" providerId="ADAL" clId="{4ADC0643-052E-496F-BAB6-AEC9CE4BEA09}" dt="2024-11-25T11:59:30.832" v="293" actId="478"/>
          <ac:picMkLst>
            <pc:docMk/>
            <pc:sldMk cId="1381898905" sldId="268"/>
            <ac:picMk id="2" creationId="{732AB376-5175-D3C8-D23E-81C4EAF73CD0}"/>
          </ac:picMkLst>
        </pc:picChg>
        <pc:picChg chg="add mod">
          <ac:chgData name="Jarmo Tahvanainen" userId="79dd5496-d724-4dee-8c8a-4c63db31a1ee" providerId="ADAL" clId="{4ADC0643-052E-496F-BAB6-AEC9CE4BEA09}" dt="2024-11-25T11:50:59.249" v="12"/>
          <ac:picMkLst>
            <pc:docMk/>
            <pc:sldMk cId="1381898905" sldId="268"/>
            <ac:picMk id="3" creationId="{424D12F5-E005-0FB9-10AF-C405C7B8F0F3}"/>
          </ac:picMkLst>
        </pc:picChg>
        <pc:picChg chg="add mod">
          <ac:chgData name="Jarmo Tahvanainen" userId="79dd5496-d724-4dee-8c8a-4c63db31a1ee" providerId="ADAL" clId="{4ADC0643-052E-496F-BAB6-AEC9CE4BEA09}" dt="2024-11-25T11:59:34.627" v="295"/>
          <ac:picMkLst>
            <pc:docMk/>
            <pc:sldMk cId="1381898905" sldId="268"/>
            <ac:picMk id="6" creationId="{AE6C7282-BAAD-57B0-3651-DA87D3EE46D7}"/>
          </ac:picMkLst>
        </pc:picChg>
        <pc:picChg chg="mod">
          <ac:chgData name="Jarmo Tahvanainen" userId="79dd5496-d724-4dee-8c8a-4c63db31a1ee" providerId="ADAL" clId="{4ADC0643-052E-496F-BAB6-AEC9CE4BEA09}" dt="2024-11-25T12:10:15.435" v="503" actId="1036"/>
          <ac:picMkLst>
            <pc:docMk/>
            <pc:sldMk cId="1381898905" sldId="268"/>
            <ac:picMk id="7" creationId="{51A452BC-D991-55C3-FF92-99C974B4D356}"/>
          </ac:picMkLst>
        </pc:picChg>
        <pc:picChg chg="add mod">
          <ac:chgData name="Jarmo Tahvanainen" userId="79dd5496-d724-4dee-8c8a-4c63db31a1ee" providerId="ADAL" clId="{4ADC0643-052E-496F-BAB6-AEC9CE4BEA09}" dt="2024-11-25T12:10:19.074" v="527" actId="1035"/>
          <ac:picMkLst>
            <pc:docMk/>
            <pc:sldMk cId="1381898905" sldId="268"/>
            <ac:picMk id="9" creationId="{71EF0444-3AE1-08F0-6498-3AFFD478A954}"/>
          </ac:picMkLst>
        </pc:picChg>
        <pc:picChg chg="add mod">
          <ac:chgData name="Jarmo Tahvanainen" userId="79dd5496-d724-4dee-8c8a-4c63db31a1ee" providerId="ADAL" clId="{4ADC0643-052E-496F-BAB6-AEC9CE4BEA09}" dt="2024-11-25T12:12:35.543" v="557" actId="14100"/>
          <ac:picMkLst>
            <pc:docMk/>
            <pc:sldMk cId="1381898905" sldId="268"/>
            <ac:picMk id="10" creationId="{C84B5DBC-F0DE-8537-7AFD-D475AECD4C4F}"/>
          </ac:picMkLst>
        </pc:picChg>
        <pc:picChg chg="add mod">
          <ac:chgData name="Jarmo Tahvanainen" userId="79dd5496-d724-4dee-8c8a-4c63db31a1ee" providerId="ADAL" clId="{4ADC0643-052E-496F-BAB6-AEC9CE4BEA09}" dt="2024-11-25T12:12:32.779" v="556" actId="14100"/>
          <ac:picMkLst>
            <pc:docMk/>
            <pc:sldMk cId="1381898905" sldId="268"/>
            <ac:picMk id="11" creationId="{30CAB2F5-30B2-47CE-A919-5E0B6585FD86}"/>
          </ac:picMkLst>
        </pc:picChg>
        <pc:picChg chg="add mod">
          <ac:chgData name="Jarmo Tahvanainen" userId="79dd5496-d724-4dee-8c8a-4c63db31a1ee" providerId="ADAL" clId="{4ADC0643-052E-496F-BAB6-AEC9CE4BEA09}" dt="2024-11-25T12:12:28.629" v="554" actId="14100"/>
          <ac:picMkLst>
            <pc:docMk/>
            <pc:sldMk cId="1381898905" sldId="268"/>
            <ac:picMk id="12" creationId="{46037945-F488-D20F-0F0B-0D257C8FE2AB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20.202" v="374"/>
        <pc:sldMkLst>
          <pc:docMk/>
          <pc:sldMk cId="1199507831" sldId="270"/>
        </pc:sldMkLst>
        <pc:picChg chg="del">
          <ac:chgData name="Jarmo Tahvanainen" userId="79dd5496-d724-4dee-8c8a-4c63db31a1ee" providerId="ADAL" clId="{4ADC0643-052E-496F-BAB6-AEC9CE4BEA09}" dt="2024-11-25T11:59:28.304" v="291" actId="478"/>
          <ac:picMkLst>
            <pc:docMk/>
            <pc:sldMk cId="1199507831" sldId="270"/>
            <ac:picMk id="2" creationId="{F2BF700C-055F-F50E-D430-013E1A009516}"/>
          </ac:picMkLst>
        </pc:picChg>
        <pc:picChg chg="add mod">
          <ac:chgData name="Jarmo Tahvanainen" userId="79dd5496-d724-4dee-8c8a-4c63db31a1ee" providerId="ADAL" clId="{4ADC0643-052E-496F-BAB6-AEC9CE4BEA09}" dt="2024-11-25T11:51:00.848" v="14"/>
          <ac:picMkLst>
            <pc:docMk/>
            <pc:sldMk cId="1199507831" sldId="270"/>
            <ac:picMk id="3" creationId="{319268D9-F156-59DF-53EE-DA8AC1768115}"/>
          </ac:picMkLst>
        </pc:picChg>
        <pc:picChg chg="add mod">
          <ac:chgData name="Jarmo Tahvanainen" userId="79dd5496-d724-4dee-8c8a-4c63db31a1ee" providerId="ADAL" clId="{4ADC0643-052E-496F-BAB6-AEC9CE4BEA09}" dt="2024-11-25T11:59:36.755" v="298"/>
          <ac:picMkLst>
            <pc:docMk/>
            <pc:sldMk cId="1199507831" sldId="270"/>
            <ac:picMk id="6" creationId="{0436DD72-26C0-B87A-89AC-DC550CAC3F83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11.296" v="372"/>
        <pc:sldMkLst>
          <pc:docMk/>
          <pc:sldMk cId="4105832824" sldId="271"/>
        </pc:sldMkLst>
        <pc:picChg chg="del">
          <ac:chgData name="Jarmo Tahvanainen" userId="79dd5496-d724-4dee-8c8a-4c63db31a1ee" providerId="ADAL" clId="{4ADC0643-052E-496F-BAB6-AEC9CE4BEA09}" dt="2024-11-25T11:59:27.512" v="290" actId="478"/>
          <ac:picMkLst>
            <pc:docMk/>
            <pc:sldMk cId="4105832824" sldId="271"/>
            <ac:picMk id="2" creationId="{DC2BE553-92C3-1369-ABC3-D9B26880DC56}"/>
          </ac:picMkLst>
        </pc:picChg>
        <pc:picChg chg="add mod">
          <ac:chgData name="Jarmo Tahvanainen" userId="79dd5496-d724-4dee-8c8a-4c63db31a1ee" providerId="ADAL" clId="{4ADC0643-052E-496F-BAB6-AEC9CE4BEA09}" dt="2024-11-25T11:51:00.505" v="13"/>
          <ac:picMkLst>
            <pc:docMk/>
            <pc:sldMk cId="4105832824" sldId="271"/>
            <ac:picMk id="3" creationId="{31E1179B-56B4-52B2-4694-A44BFE80E84A}"/>
          </ac:picMkLst>
        </pc:picChg>
        <pc:picChg chg="add mod">
          <ac:chgData name="Jarmo Tahvanainen" userId="79dd5496-d724-4dee-8c8a-4c63db31a1ee" providerId="ADAL" clId="{4ADC0643-052E-496F-BAB6-AEC9CE4BEA09}" dt="2024-11-25T11:59:36.196" v="297"/>
          <ac:picMkLst>
            <pc:docMk/>
            <pc:sldMk cId="4105832824" sldId="271"/>
            <ac:picMk id="6" creationId="{A9E794D4-B457-52D8-B42C-BA27F6E183F0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24.938" v="375"/>
        <pc:sldMkLst>
          <pc:docMk/>
          <pc:sldMk cId="500713439" sldId="272"/>
        </pc:sldMkLst>
        <pc:picChg chg="add mod">
          <ac:chgData name="Jarmo Tahvanainen" userId="79dd5496-d724-4dee-8c8a-4c63db31a1ee" providerId="ADAL" clId="{4ADC0643-052E-496F-BAB6-AEC9CE4BEA09}" dt="2024-11-25T11:51:01.794" v="15"/>
          <ac:picMkLst>
            <pc:docMk/>
            <pc:sldMk cId="500713439" sldId="272"/>
            <ac:picMk id="2" creationId="{61929180-0E1F-A643-7305-2DE74BE92842}"/>
          </ac:picMkLst>
        </pc:picChg>
        <pc:picChg chg="add mod">
          <ac:chgData name="Jarmo Tahvanainen" userId="79dd5496-d724-4dee-8c8a-4c63db31a1ee" providerId="ADAL" clId="{4ADC0643-052E-496F-BAB6-AEC9CE4BEA09}" dt="2024-11-25T11:59:37.252" v="299"/>
          <ac:picMkLst>
            <pc:docMk/>
            <pc:sldMk cId="500713439" sldId="272"/>
            <ac:picMk id="3" creationId="{CB334128-2590-01C0-8BBE-D1A033C5183B}"/>
          </ac:picMkLst>
        </pc:picChg>
        <pc:picChg chg="del">
          <ac:chgData name="Jarmo Tahvanainen" userId="79dd5496-d724-4dee-8c8a-4c63db31a1ee" providerId="ADAL" clId="{4ADC0643-052E-496F-BAB6-AEC9CE4BEA09}" dt="2024-11-25T11:59:29.034" v="292" actId="478"/>
          <ac:picMkLst>
            <pc:docMk/>
            <pc:sldMk cId="500713439" sldId="272"/>
            <ac:picMk id="15" creationId="{D656BAA9-409A-F912-E66D-81870B916341}"/>
          </ac:picMkLst>
        </pc:picChg>
      </pc:sldChg>
      <pc:sldChg chg="new del">
        <pc:chgData name="Jarmo Tahvanainen" userId="79dd5496-d724-4dee-8c8a-4c63db31a1ee" providerId="ADAL" clId="{4ADC0643-052E-496F-BAB6-AEC9CE4BEA09}" dt="2024-11-25T11:50:41.512" v="4" actId="47"/>
        <pc:sldMkLst>
          <pc:docMk/>
          <pc:sldMk cId="3096891811" sldId="273"/>
        </pc:sldMkLst>
      </pc:sldChg>
      <pc:sldChg chg="new del">
        <pc:chgData name="Jarmo Tahvanainen" userId="79dd5496-d724-4dee-8c8a-4c63db31a1ee" providerId="ADAL" clId="{4ADC0643-052E-496F-BAB6-AEC9CE4BEA09}" dt="2024-11-25T11:50:41.669" v="5" actId="47"/>
        <pc:sldMkLst>
          <pc:docMk/>
          <pc:sldMk cId="2240231614" sldId="274"/>
        </pc:sldMkLst>
      </pc:sldChg>
      <pc:sldChg chg="addSp modSp new mod">
        <pc:chgData name="Jarmo Tahvanainen" userId="79dd5496-d724-4dee-8c8a-4c63db31a1ee" providerId="ADAL" clId="{4ADC0643-052E-496F-BAB6-AEC9CE4BEA09}" dt="2024-11-25T11:59:37.905" v="300"/>
        <pc:sldMkLst>
          <pc:docMk/>
          <pc:sldMk cId="508753832" sldId="275"/>
        </pc:sldMkLst>
        <pc:picChg chg="add">
          <ac:chgData name="Jarmo Tahvanainen" userId="79dd5496-d724-4dee-8c8a-4c63db31a1ee" providerId="ADAL" clId="{4ADC0643-052E-496F-BAB6-AEC9CE4BEA09}" dt="2024-11-25T11:50:39.306" v="3" actId="22"/>
          <ac:picMkLst>
            <pc:docMk/>
            <pc:sldMk cId="508753832" sldId="275"/>
            <ac:picMk id="5" creationId="{624C2EFE-9FED-9522-E223-F3973104CC8A}"/>
          </ac:picMkLst>
        </pc:picChg>
        <pc:picChg chg="add mod">
          <ac:chgData name="Jarmo Tahvanainen" userId="79dd5496-d724-4dee-8c8a-4c63db31a1ee" providerId="ADAL" clId="{4ADC0643-052E-496F-BAB6-AEC9CE4BEA09}" dt="2024-11-25T11:59:37.905" v="300"/>
          <ac:picMkLst>
            <pc:docMk/>
            <pc:sldMk cId="508753832" sldId="275"/>
            <ac:picMk id="6" creationId="{74545B2C-D7F2-44F4-4BD5-226BFF1F6378}"/>
          </ac:picMkLst>
        </pc:picChg>
      </pc:sldChg>
    </pc:docChg>
  </pc:docChgLst>
  <pc:docChgLst>
    <pc:chgData name="Eppu Hassinen" userId="1693f74f-ae73-4e36-ae50-19d57a94bb66" providerId="ADAL" clId="{34777DED-F7BF-4CE7-828E-82C4343DFEB1}"/>
    <pc:docChg chg="undo custSel addSld delSld modSld sldOrd">
      <pc:chgData name="Eppu Hassinen" userId="1693f74f-ae73-4e36-ae50-19d57a94bb66" providerId="ADAL" clId="{34777DED-F7BF-4CE7-828E-82C4343DFEB1}" dt="2024-12-05T10:37:37.746" v="285" actId="47"/>
      <pc:docMkLst>
        <pc:docMk/>
      </pc:docMkLst>
      <pc:sldChg chg="addSp delSp modSp mod">
        <pc:chgData name="Eppu Hassinen" userId="1693f74f-ae73-4e36-ae50-19d57a94bb66" providerId="ADAL" clId="{34777DED-F7BF-4CE7-828E-82C4343DFEB1}" dt="2024-12-05T10:31:26.697" v="284" actId="1076"/>
        <pc:sldMkLst>
          <pc:docMk/>
          <pc:sldMk cId="1199507831" sldId="270"/>
        </pc:sldMkLst>
        <pc:grpChg chg="add mod">
          <ac:chgData name="Eppu Hassinen" userId="1693f74f-ae73-4e36-ae50-19d57a94bb66" providerId="ADAL" clId="{34777DED-F7BF-4CE7-828E-82C4343DFEB1}" dt="2024-12-05T10:15:09.979" v="261" actId="1076"/>
          <ac:grpSpMkLst>
            <pc:docMk/>
            <pc:sldMk cId="1199507831" sldId="270"/>
            <ac:grpSpMk id="7" creationId="{636EDD62-AEA5-498C-F39C-60A4BCC7ADE4}"/>
          </ac:grpSpMkLst>
        </pc:grpChg>
        <pc:grpChg chg="mod">
          <ac:chgData name="Eppu Hassinen" userId="1693f74f-ae73-4e36-ae50-19d57a94bb66" providerId="ADAL" clId="{34777DED-F7BF-4CE7-828E-82C4343DFEB1}" dt="2024-12-05T10:03:40.793" v="200" actId="1076"/>
          <ac:grpSpMkLst>
            <pc:docMk/>
            <pc:sldMk cId="1199507831" sldId="270"/>
            <ac:grpSpMk id="12" creationId="{6B5AE6A0-8993-26B8-404E-ADC54046218A}"/>
          </ac:grpSpMkLst>
        </pc:grpChg>
        <pc:grpChg chg="del">
          <ac:chgData name="Eppu Hassinen" userId="1693f74f-ae73-4e36-ae50-19d57a94bb66" providerId="ADAL" clId="{34777DED-F7BF-4CE7-828E-82C4343DFEB1}" dt="2024-12-05T10:04:01.852" v="205" actId="478"/>
          <ac:grpSpMkLst>
            <pc:docMk/>
            <pc:sldMk cId="1199507831" sldId="270"/>
            <ac:grpSpMk id="18" creationId="{A8824201-852E-FBBD-EDFC-BF0B17759AB4}"/>
          </ac:grpSpMkLst>
        </pc:grpChg>
        <pc:grpChg chg="add mod">
          <ac:chgData name="Eppu Hassinen" userId="1693f74f-ae73-4e36-ae50-19d57a94bb66" providerId="ADAL" clId="{34777DED-F7BF-4CE7-828E-82C4343DFEB1}" dt="2024-12-05T10:30:19.249" v="268" actId="1076"/>
          <ac:grpSpMkLst>
            <pc:docMk/>
            <pc:sldMk cId="1199507831" sldId="270"/>
            <ac:grpSpMk id="33" creationId="{89931A36-CBD5-2F82-D3B0-9CBC423EE880}"/>
          </ac:grpSpMkLst>
        </pc:grpChg>
        <pc:grpChg chg="add mod">
          <ac:chgData name="Eppu Hassinen" userId="1693f74f-ae73-4e36-ae50-19d57a94bb66" providerId="ADAL" clId="{34777DED-F7BF-4CE7-828E-82C4343DFEB1}" dt="2024-12-05T10:30:38.300" v="272" actId="1076"/>
          <ac:grpSpMkLst>
            <pc:docMk/>
            <pc:sldMk cId="1199507831" sldId="270"/>
            <ac:grpSpMk id="40" creationId="{3F94377B-B1B0-5D80-E25D-BEDF134AEB4F}"/>
          </ac:grpSpMkLst>
        </pc:grpChg>
        <pc:grpChg chg="add mod">
          <ac:chgData name="Eppu Hassinen" userId="1693f74f-ae73-4e36-ae50-19d57a94bb66" providerId="ADAL" clId="{34777DED-F7BF-4CE7-828E-82C4343DFEB1}" dt="2024-12-05T10:31:00.616" v="276" actId="1076"/>
          <ac:grpSpMkLst>
            <pc:docMk/>
            <pc:sldMk cId="1199507831" sldId="270"/>
            <ac:grpSpMk id="43" creationId="{459B5CD0-FC3F-EE8A-6989-76F1FD7F0AF8}"/>
          </ac:grpSpMkLst>
        </pc:grpChg>
        <pc:grpChg chg="add mod">
          <ac:chgData name="Eppu Hassinen" userId="1693f74f-ae73-4e36-ae50-19d57a94bb66" providerId="ADAL" clId="{34777DED-F7BF-4CE7-828E-82C4343DFEB1}" dt="2024-12-05T10:31:16.035" v="280" actId="1076"/>
          <ac:grpSpMkLst>
            <pc:docMk/>
            <pc:sldMk cId="1199507831" sldId="270"/>
            <ac:grpSpMk id="46" creationId="{5147E2CF-DD88-B4B5-0C5B-8D2B4A11671A}"/>
          </ac:grpSpMkLst>
        </pc:grpChg>
        <pc:grpChg chg="add mod">
          <ac:chgData name="Eppu Hassinen" userId="1693f74f-ae73-4e36-ae50-19d57a94bb66" providerId="ADAL" clId="{34777DED-F7BF-4CE7-828E-82C4343DFEB1}" dt="2024-12-05T10:31:26.697" v="284" actId="1076"/>
          <ac:grpSpMkLst>
            <pc:docMk/>
            <pc:sldMk cId="1199507831" sldId="270"/>
            <ac:grpSpMk id="49" creationId="{B49C078E-280B-3A57-801E-FCE51D541374}"/>
          </ac:grpSpMkLst>
        </pc:grpChg>
        <pc:picChg chg="add del mod">
          <ac:chgData name="Eppu Hassinen" userId="1693f74f-ae73-4e36-ae50-19d57a94bb66" providerId="ADAL" clId="{34777DED-F7BF-4CE7-828E-82C4343DFEB1}" dt="2024-12-05T10:14:58.318" v="258" actId="208"/>
          <ac:picMkLst>
            <pc:docMk/>
            <pc:sldMk cId="1199507831" sldId="270"/>
            <ac:picMk id="2" creationId="{252DCFEA-3859-6504-C885-041AB7637B6C}"/>
          </ac:picMkLst>
        </pc:picChg>
        <pc:picChg chg="add mod">
          <ac:chgData name="Eppu Hassinen" userId="1693f74f-ae73-4e36-ae50-19d57a94bb66" providerId="ADAL" clId="{34777DED-F7BF-4CE7-828E-82C4343DFEB1}" dt="2024-12-05T10:02:37.683" v="190" actId="931"/>
          <ac:picMkLst>
            <pc:docMk/>
            <pc:sldMk cId="1199507831" sldId="270"/>
            <ac:picMk id="7" creationId="{252DCFEA-3859-6504-C885-041AB7637B6C}"/>
          </ac:picMkLst>
        </pc:picChg>
        <pc:picChg chg="mod">
          <ac:chgData name="Eppu Hassinen" userId="1693f74f-ae73-4e36-ae50-19d57a94bb66" providerId="ADAL" clId="{34777DED-F7BF-4CE7-828E-82C4343DFEB1}" dt="2024-12-05T10:14:29.046" v="256"/>
          <ac:picMkLst>
            <pc:docMk/>
            <pc:sldMk cId="1199507831" sldId="270"/>
            <ac:picMk id="8" creationId="{B7D7C4FD-2B95-0AC7-2105-F31523DD9624}"/>
          </ac:picMkLst>
        </pc:picChg>
        <pc:picChg chg="mod">
          <ac:chgData name="Eppu Hassinen" userId="1693f74f-ae73-4e36-ae50-19d57a94bb66" providerId="ADAL" clId="{34777DED-F7BF-4CE7-828E-82C4343DFEB1}" dt="2024-12-05T10:14:29.046" v="256"/>
          <ac:picMkLst>
            <pc:docMk/>
            <pc:sldMk cId="1199507831" sldId="270"/>
            <ac:picMk id="9" creationId="{F53D3329-A793-7328-7861-EDF3185FF87F}"/>
          </ac:picMkLst>
        </pc:picChg>
        <pc:picChg chg="add mod">
          <ac:chgData name="Eppu Hassinen" userId="1693f74f-ae73-4e36-ae50-19d57a94bb66" providerId="ADAL" clId="{34777DED-F7BF-4CE7-828E-82C4343DFEB1}" dt="2024-12-05T10:12:06.644" v="245" actId="1076"/>
          <ac:picMkLst>
            <pc:docMk/>
            <pc:sldMk cId="1199507831" sldId="270"/>
            <ac:picMk id="12" creationId="{2FC73EAE-5FCD-973A-4280-6AAB99245A85}"/>
          </ac:picMkLst>
        </pc:picChg>
        <pc:picChg chg="del">
          <ac:chgData name="Eppu Hassinen" userId="1693f74f-ae73-4e36-ae50-19d57a94bb66" providerId="ADAL" clId="{34777DED-F7BF-4CE7-828E-82C4343DFEB1}" dt="2024-12-05T10:04:00.303" v="204" actId="478"/>
          <ac:picMkLst>
            <pc:docMk/>
            <pc:sldMk cId="1199507831" sldId="270"/>
            <ac:picMk id="17" creationId="{33E9FF6E-B5D2-2E11-B986-DEC4DB2BEC5D}"/>
          </ac:picMkLst>
        </pc:picChg>
        <pc:picChg chg="del">
          <ac:chgData name="Eppu Hassinen" userId="1693f74f-ae73-4e36-ae50-19d57a94bb66" providerId="ADAL" clId="{34777DED-F7BF-4CE7-828E-82C4343DFEB1}" dt="2024-12-05T10:04:02.746" v="206" actId="478"/>
          <ac:picMkLst>
            <pc:docMk/>
            <pc:sldMk cId="1199507831" sldId="270"/>
            <ac:picMk id="23" creationId="{1F2A59A2-DAB0-03B5-442B-EC9F98D1381A}"/>
          </ac:picMkLst>
        </pc:picChg>
        <pc:picChg chg="add mod">
          <ac:chgData name="Eppu Hassinen" userId="1693f74f-ae73-4e36-ae50-19d57a94bb66" providerId="ADAL" clId="{34777DED-F7BF-4CE7-828E-82C4343DFEB1}" dt="2024-12-05T10:07:04.850" v="230" actId="1076"/>
          <ac:picMkLst>
            <pc:docMk/>
            <pc:sldMk cId="1199507831" sldId="270"/>
            <ac:picMk id="24" creationId="{719B670C-3F5C-4346-A720-C7800B3F81DD}"/>
          </ac:picMkLst>
        </pc:picChg>
        <pc:picChg chg="mod">
          <ac:chgData name="Eppu Hassinen" userId="1693f74f-ae73-4e36-ae50-19d57a94bb66" providerId="ADAL" clId="{34777DED-F7BF-4CE7-828E-82C4343DFEB1}" dt="2024-12-05T10:08:08.033" v="237" actId="1076"/>
          <ac:picMkLst>
            <pc:docMk/>
            <pc:sldMk cId="1199507831" sldId="270"/>
            <ac:picMk id="25" creationId="{0DE0A639-A079-7002-9FFB-651D1B16AECD}"/>
          </ac:picMkLst>
        </pc:picChg>
        <pc:picChg chg="add mod ord">
          <ac:chgData name="Eppu Hassinen" userId="1693f74f-ae73-4e36-ae50-19d57a94bb66" providerId="ADAL" clId="{34777DED-F7BF-4CE7-828E-82C4343DFEB1}" dt="2024-12-05T10:13:13.621" v="254" actId="1076"/>
          <ac:picMkLst>
            <pc:docMk/>
            <pc:sldMk cId="1199507831" sldId="270"/>
            <ac:picMk id="27" creationId="{C191EBA2-2783-5F9C-F611-5A74B263BAB4}"/>
          </ac:picMkLst>
        </pc:picChg>
        <pc:picChg chg="mod">
          <ac:chgData name="Eppu Hassinen" userId="1693f74f-ae73-4e36-ae50-19d57a94bb66" providerId="ADAL" clId="{34777DED-F7BF-4CE7-828E-82C4343DFEB1}" dt="2024-12-05T10:08:09.993" v="238" actId="1076"/>
          <ac:picMkLst>
            <pc:docMk/>
            <pc:sldMk cId="1199507831" sldId="270"/>
            <ac:picMk id="28" creationId="{5B4CF73F-6011-0A7E-C5F1-9D4824272D7B}"/>
          </ac:picMkLst>
        </pc:picChg>
        <pc:picChg chg="add mod">
          <ac:chgData name="Eppu Hassinen" userId="1693f74f-ae73-4e36-ae50-19d57a94bb66" providerId="ADAL" clId="{34777DED-F7BF-4CE7-828E-82C4343DFEB1}" dt="2024-12-05T10:07:24.235" v="234" actId="1076"/>
          <ac:picMkLst>
            <pc:docMk/>
            <pc:sldMk cId="1199507831" sldId="270"/>
            <ac:picMk id="29" creationId="{0F15B67F-F4CE-EC96-5010-11EDD337E0F9}"/>
          </ac:picMkLst>
        </pc:picChg>
        <pc:picChg chg="mod">
          <ac:chgData name="Eppu Hassinen" userId="1693f74f-ae73-4e36-ae50-19d57a94bb66" providerId="ADAL" clId="{34777DED-F7BF-4CE7-828E-82C4343DFEB1}" dt="2024-12-05T10:29:51.759" v="263"/>
          <ac:picMkLst>
            <pc:docMk/>
            <pc:sldMk cId="1199507831" sldId="270"/>
            <ac:picMk id="34" creationId="{1D409C24-7416-495D-8BFE-0A6227E293E1}"/>
          </ac:picMkLst>
        </pc:picChg>
        <pc:picChg chg="mod">
          <ac:chgData name="Eppu Hassinen" userId="1693f74f-ae73-4e36-ae50-19d57a94bb66" providerId="ADAL" clId="{34777DED-F7BF-4CE7-828E-82C4343DFEB1}" dt="2024-12-05T10:29:51.759" v="263"/>
          <ac:picMkLst>
            <pc:docMk/>
            <pc:sldMk cId="1199507831" sldId="270"/>
            <ac:picMk id="35" creationId="{6D8BF134-F7D0-C9EB-BF83-27CA76117D76}"/>
          </ac:picMkLst>
        </pc:picChg>
        <pc:picChg chg="mod">
          <ac:chgData name="Eppu Hassinen" userId="1693f74f-ae73-4e36-ae50-19d57a94bb66" providerId="ADAL" clId="{34777DED-F7BF-4CE7-828E-82C4343DFEB1}" dt="2024-12-05T10:30:26.185" v="269"/>
          <ac:picMkLst>
            <pc:docMk/>
            <pc:sldMk cId="1199507831" sldId="270"/>
            <ac:picMk id="41" creationId="{54CDD487-C700-E8AE-8B86-D984BA6D715F}"/>
          </ac:picMkLst>
        </pc:picChg>
        <pc:picChg chg="mod">
          <ac:chgData name="Eppu Hassinen" userId="1693f74f-ae73-4e36-ae50-19d57a94bb66" providerId="ADAL" clId="{34777DED-F7BF-4CE7-828E-82C4343DFEB1}" dt="2024-12-05T10:30:26.185" v="269"/>
          <ac:picMkLst>
            <pc:docMk/>
            <pc:sldMk cId="1199507831" sldId="270"/>
            <ac:picMk id="42" creationId="{DFB84431-336A-40D2-642F-50F8749592B5}"/>
          </ac:picMkLst>
        </pc:picChg>
        <pc:picChg chg="mod">
          <ac:chgData name="Eppu Hassinen" userId="1693f74f-ae73-4e36-ae50-19d57a94bb66" providerId="ADAL" clId="{34777DED-F7BF-4CE7-828E-82C4343DFEB1}" dt="2024-12-05T10:30:50.400" v="273"/>
          <ac:picMkLst>
            <pc:docMk/>
            <pc:sldMk cId="1199507831" sldId="270"/>
            <ac:picMk id="44" creationId="{D1879507-7A05-E3D3-9B45-E6EFBA12C7D7}"/>
          </ac:picMkLst>
        </pc:picChg>
        <pc:picChg chg="mod">
          <ac:chgData name="Eppu Hassinen" userId="1693f74f-ae73-4e36-ae50-19d57a94bb66" providerId="ADAL" clId="{34777DED-F7BF-4CE7-828E-82C4343DFEB1}" dt="2024-12-05T10:30:50.400" v="273"/>
          <ac:picMkLst>
            <pc:docMk/>
            <pc:sldMk cId="1199507831" sldId="270"/>
            <ac:picMk id="45" creationId="{BCCCE181-38A5-F0C7-1099-EB4F5153CF65}"/>
          </ac:picMkLst>
        </pc:picChg>
        <pc:picChg chg="mod">
          <ac:chgData name="Eppu Hassinen" userId="1693f74f-ae73-4e36-ae50-19d57a94bb66" providerId="ADAL" clId="{34777DED-F7BF-4CE7-828E-82C4343DFEB1}" dt="2024-12-05T10:31:03.438" v="277"/>
          <ac:picMkLst>
            <pc:docMk/>
            <pc:sldMk cId="1199507831" sldId="270"/>
            <ac:picMk id="47" creationId="{A2751D1B-9ACC-3A1E-74BF-CB72DA806620}"/>
          </ac:picMkLst>
        </pc:picChg>
        <pc:picChg chg="mod">
          <ac:chgData name="Eppu Hassinen" userId="1693f74f-ae73-4e36-ae50-19d57a94bb66" providerId="ADAL" clId="{34777DED-F7BF-4CE7-828E-82C4343DFEB1}" dt="2024-12-05T10:31:03.438" v="277"/>
          <ac:picMkLst>
            <pc:docMk/>
            <pc:sldMk cId="1199507831" sldId="270"/>
            <ac:picMk id="48" creationId="{DA6452CF-8407-41DE-81D1-5F26E436FAA0}"/>
          </ac:picMkLst>
        </pc:picChg>
        <pc:picChg chg="mod">
          <ac:chgData name="Eppu Hassinen" userId="1693f74f-ae73-4e36-ae50-19d57a94bb66" providerId="ADAL" clId="{34777DED-F7BF-4CE7-828E-82C4343DFEB1}" dt="2024-12-05T10:31:19.330" v="281"/>
          <ac:picMkLst>
            <pc:docMk/>
            <pc:sldMk cId="1199507831" sldId="270"/>
            <ac:picMk id="50" creationId="{1AF1AC11-28FA-4489-1DC3-55784E917092}"/>
          </ac:picMkLst>
        </pc:picChg>
        <pc:picChg chg="mod">
          <ac:chgData name="Eppu Hassinen" userId="1693f74f-ae73-4e36-ae50-19d57a94bb66" providerId="ADAL" clId="{34777DED-F7BF-4CE7-828E-82C4343DFEB1}" dt="2024-12-05T10:31:19.330" v="281"/>
          <ac:picMkLst>
            <pc:docMk/>
            <pc:sldMk cId="1199507831" sldId="270"/>
            <ac:picMk id="51" creationId="{B3DC6032-310E-5577-147F-0FBC0229ADBB}"/>
          </ac:picMkLst>
        </pc:picChg>
      </pc:sldChg>
      <pc:sldChg chg="add del setBg">
        <pc:chgData name="Eppu Hassinen" userId="1693f74f-ae73-4e36-ae50-19d57a94bb66" providerId="ADAL" clId="{34777DED-F7BF-4CE7-828E-82C4343DFEB1}" dt="2024-12-05T10:37:37.746" v="285" actId="47"/>
        <pc:sldMkLst>
          <pc:docMk/>
          <pc:sldMk cId="4105832824" sldId="271"/>
        </pc:sldMkLst>
      </pc:sldChg>
      <pc:sldChg chg="mod modShow">
        <pc:chgData name="Eppu Hassinen" userId="1693f74f-ae73-4e36-ae50-19d57a94bb66" providerId="ADAL" clId="{34777DED-F7BF-4CE7-828E-82C4343DFEB1}" dt="2024-12-05T09:43:19.753" v="184" actId="729"/>
        <pc:sldMkLst>
          <pc:docMk/>
          <pc:sldMk cId="2932876345" sldId="276"/>
        </pc:sldMkLst>
      </pc:sldChg>
      <pc:sldChg chg="ord">
        <pc:chgData name="Eppu Hassinen" userId="1693f74f-ae73-4e36-ae50-19d57a94bb66" providerId="ADAL" clId="{34777DED-F7BF-4CE7-828E-82C4343DFEB1}" dt="2024-12-05T09:49:36.465" v="189"/>
        <pc:sldMkLst>
          <pc:docMk/>
          <pc:sldMk cId="4269174382" sldId="622"/>
        </pc:sldMkLst>
      </pc:sldChg>
      <pc:sldChg chg="addSp delSp modSp add mod ord setBg modNotesTx">
        <pc:chgData name="Eppu Hassinen" userId="1693f74f-ae73-4e36-ae50-19d57a94bb66" providerId="ADAL" clId="{34777DED-F7BF-4CE7-828E-82C4343DFEB1}" dt="2024-12-05T09:45:01.123" v="187" actId="1076"/>
        <pc:sldMkLst>
          <pc:docMk/>
          <pc:sldMk cId="426422417" sldId="624"/>
        </pc:sldMkLst>
        <pc:spChg chg="mod">
          <ac:chgData name="Eppu Hassinen" userId="1693f74f-ae73-4e36-ae50-19d57a94bb66" providerId="ADAL" clId="{34777DED-F7BF-4CE7-828E-82C4343DFEB1}" dt="2024-12-05T09:29:38.334" v="75" actId="20577"/>
          <ac:spMkLst>
            <pc:docMk/>
            <pc:sldMk cId="426422417" sldId="624"/>
            <ac:spMk id="4" creationId="{37C962A2-D21C-55E3-F49D-50FE9C343EC7}"/>
          </ac:spMkLst>
        </pc:spChg>
        <pc:grpChg chg="mod">
          <ac:chgData name="Eppu Hassinen" userId="1693f74f-ae73-4e36-ae50-19d57a94bb66" providerId="ADAL" clId="{34777DED-F7BF-4CE7-828E-82C4343DFEB1}" dt="2024-12-05T09:28:21.275" v="54" actId="1076"/>
          <ac:grpSpMkLst>
            <pc:docMk/>
            <pc:sldMk cId="426422417" sldId="624"/>
            <ac:grpSpMk id="22" creationId="{E242D495-FE3C-EDA9-1C43-4F468310AA89}"/>
          </ac:grpSpMkLst>
        </pc:grpChg>
        <pc:grpChg chg="mod">
          <ac:chgData name="Eppu Hassinen" userId="1693f74f-ae73-4e36-ae50-19d57a94bb66" providerId="ADAL" clId="{34777DED-F7BF-4CE7-828E-82C4343DFEB1}" dt="2024-12-05T09:29:15.366" v="61" actId="1076"/>
          <ac:grpSpMkLst>
            <pc:docMk/>
            <pc:sldMk cId="426422417" sldId="624"/>
            <ac:grpSpMk id="49" creationId="{7BD8A3E6-3759-8255-614B-50F3C0DAE24F}"/>
          </ac:grpSpMkLst>
        </pc:grpChg>
        <pc:picChg chg="add mod">
          <ac:chgData name="Eppu Hassinen" userId="1693f74f-ae73-4e36-ae50-19d57a94bb66" providerId="ADAL" clId="{34777DED-F7BF-4CE7-828E-82C4343DFEB1}" dt="2024-12-05T09:37:39.116" v="136" actId="1076"/>
          <ac:picMkLst>
            <pc:docMk/>
            <pc:sldMk cId="426422417" sldId="624"/>
            <ac:picMk id="7" creationId="{6B7B9A8C-1273-2F55-0436-2CE887E26364}"/>
          </ac:picMkLst>
        </pc:picChg>
        <pc:picChg chg="mod">
          <ac:chgData name="Eppu Hassinen" userId="1693f74f-ae73-4e36-ae50-19d57a94bb66" providerId="ADAL" clId="{34777DED-F7BF-4CE7-828E-82C4343DFEB1}" dt="2024-12-05T09:27:54.230" v="44" actId="14100"/>
          <ac:picMkLst>
            <pc:docMk/>
            <pc:sldMk cId="426422417" sldId="624"/>
            <ac:picMk id="21" creationId="{2F0088C3-3035-5F27-35E3-F7142AF3ABDF}"/>
          </ac:picMkLst>
        </pc:picChg>
        <pc:picChg chg="mod">
          <ac:chgData name="Eppu Hassinen" userId="1693f74f-ae73-4e36-ae50-19d57a94bb66" providerId="ADAL" clId="{34777DED-F7BF-4CE7-828E-82C4343DFEB1}" dt="2024-12-05T09:28:15.513" v="53" actId="1076"/>
          <ac:picMkLst>
            <pc:docMk/>
            <pc:sldMk cId="426422417" sldId="624"/>
            <ac:picMk id="23" creationId="{70226D26-8F81-8612-466E-AD1DE4CF11CE}"/>
          </ac:picMkLst>
        </pc:picChg>
        <pc:picChg chg="mod">
          <ac:chgData name="Eppu Hassinen" userId="1693f74f-ae73-4e36-ae50-19d57a94bb66" providerId="ADAL" clId="{34777DED-F7BF-4CE7-828E-82C4343DFEB1}" dt="2024-12-05T09:28:38.250" v="58" actId="1076"/>
          <ac:picMkLst>
            <pc:docMk/>
            <pc:sldMk cId="426422417" sldId="624"/>
            <ac:picMk id="24" creationId="{3378066D-5B0A-1008-A155-7DBDFDD83B06}"/>
          </ac:picMkLst>
        </pc:picChg>
        <pc:picChg chg="mod">
          <ac:chgData name="Eppu Hassinen" userId="1693f74f-ae73-4e36-ae50-19d57a94bb66" providerId="ADAL" clId="{34777DED-F7BF-4CE7-828E-82C4343DFEB1}" dt="2024-12-05T09:28:45.017" v="59" actId="1076"/>
          <ac:picMkLst>
            <pc:docMk/>
            <pc:sldMk cId="426422417" sldId="624"/>
            <ac:picMk id="28" creationId="{369819E9-3780-75DB-2971-05C119793031}"/>
          </ac:picMkLst>
        </pc:picChg>
        <pc:picChg chg="mod">
          <ac:chgData name="Eppu Hassinen" userId="1693f74f-ae73-4e36-ae50-19d57a94bb66" providerId="ADAL" clId="{34777DED-F7BF-4CE7-828E-82C4343DFEB1}" dt="2024-12-05T09:26:21.021" v="8" actId="1076"/>
          <ac:picMkLst>
            <pc:docMk/>
            <pc:sldMk cId="426422417" sldId="624"/>
            <ac:picMk id="29" creationId="{C24319B7-22B7-B4B3-D6A5-2E4B5500BBCF}"/>
          </ac:picMkLst>
        </pc:picChg>
        <pc:picChg chg="mod">
          <ac:chgData name="Eppu Hassinen" userId="1693f74f-ae73-4e36-ae50-19d57a94bb66" providerId="ADAL" clId="{34777DED-F7BF-4CE7-828E-82C4343DFEB1}" dt="2024-12-05T09:26:50.043" v="15" actId="1076"/>
          <ac:picMkLst>
            <pc:docMk/>
            <pc:sldMk cId="426422417" sldId="624"/>
            <ac:picMk id="31" creationId="{69BE9531-8280-A54F-AD45-3355F3C65B59}"/>
          </ac:picMkLst>
        </pc:picChg>
        <pc:picChg chg="add mod">
          <ac:chgData name="Eppu Hassinen" userId="1693f74f-ae73-4e36-ae50-19d57a94bb66" providerId="ADAL" clId="{34777DED-F7BF-4CE7-828E-82C4343DFEB1}" dt="2024-12-05T09:32:33.216" v="91" actId="1076"/>
          <ac:picMkLst>
            <pc:docMk/>
            <pc:sldMk cId="426422417" sldId="624"/>
            <ac:picMk id="38" creationId="{DEF3CE70-FC36-435E-4058-E5C7F20822B1}"/>
          </ac:picMkLst>
        </pc:picChg>
        <pc:picChg chg="add mod">
          <ac:chgData name="Eppu Hassinen" userId="1693f74f-ae73-4e36-ae50-19d57a94bb66" providerId="ADAL" clId="{34777DED-F7BF-4CE7-828E-82C4343DFEB1}" dt="2024-12-05T09:37:27.773" v="131" actId="1076"/>
          <ac:picMkLst>
            <pc:docMk/>
            <pc:sldMk cId="426422417" sldId="624"/>
            <ac:picMk id="70" creationId="{17BFA815-A1EC-B280-8EFE-ECABDF9FEF97}"/>
          </ac:picMkLst>
        </pc:picChg>
        <pc:picChg chg="add mod">
          <ac:chgData name="Eppu Hassinen" userId="1693f74f-ae73-4e36-ae50-19d57a94bb66" providerId="ADAL" clId="{34777DED-F7BF-4CE7-828E-82C4343DFEB1}" dt="2024-12-05T09:45:01.123" v="187" actId="1076"/>
          <ac:picMkLst>
            <pc:docMk/>
            <pc:sldMk cId="426422417" sldId="624"/>
            <ac:picMk id="95" creationId="{BBA4E471-C1B5-8AD2-1797-539CAD80BBCF}"/>
          </ac:picMkLst>
        </pc:picChg>
        <pc:picChg chg="add mod">
          <ac:chgData name="Eppu Hassinen" userId="1693f74f-ae73-4e36-ae50-19d57a94bb66" providerId="ADAL" clId="{34777DED-F7BF-4CE7-828E-82C4343DFEB1}" dt="2024-12-05T09:39:05.932" v="163" actId="1076"/>
          <ac:picMkLst>
            <pc:docMk/>
            <pc:sldMk cId="426422417" sldId="624"/>
            <ac:picMk id="99" creationId="{A8451F82-D973-6382-E50B-790D6FD33D71}"/>
          </ac:picMkLst>
        </pc:picChg>
        <pc:picChg chg="add mod">
          <ac:chgData name="Eppu Hassinen" userId="1693f74f-ae73-4e36-ae50-19d57a94bb66" providerId="ADAL" clId="{34777DED-F7BF-4CE7-828E-82C4343DFEB1}" dt="2024-12-05T09:38:25.904" v="148" actId="1076"/>
          <ac:picMkLst>
            <pc:docMk/>
            <pc:sldMk cId="426422417" sldId="624"/>
            <ac:picMk id="109" creationId="{A02528CF-5693-EDE2-293A-A5A0AFC6D03A}"/>
          </ac:picMkLst>
        </pc:picChg>
        <pc:picChg chg="add mod">
          <ac:chgData name="Eppu Hassinen" userId="1693f74f-ae73-4e36-ae50-19d57a94bb66" providerId="ADAL" clId="{34777DED-F7BF-4CE7-828E-82C4343DFEB1}" dt="2024-12-05T09:38:51.502" v="158" actId="1076"/>
          <ac:picMkLst>
            <pc:docMk/>
            <pc:sldMk cId="426422417" sldId="624"/>
            <ac:picMk id="116" creationId="{3EDBF197-6187-73FE-D3BE-50FA776CFF35}"/>
          </ac:picMkLst>
        </pc:picChg>
        <pc:picChg chg="add mod">
          <ac:chgData name="Eppu Hassinen" userId="1693f74f-ae73-4e36-ae50-19d57a94bb66" providerId="ADAL" clId="{34777DED-F7BF-4CE7-828E-82C4343DFEB1}" dt="2024-12-05T09:39:37.174" v="179" actId="1076"/>
          <ac:picMkLst>
            <pc:docMk/>
            <pc:sldMk cId="426422417" sldId="624"/>
            <ac:picMk id="120" creationId="{655CD290-2EC4-CD3A-A83A-668536163D08}"/>
          </ac:picMkLst>
        </pc:picChg>
        <pc:picChg chg="add mod">
          <ac:chgData name="Eppu Hassinen" userId="1693f74f-ae73-4e36-ae50-19d57a94bb66" providerId="ADAL" clId="{34777DED-F7BF-4CE7-828E-82C4343DFEB1}" dt="2024-12-05T09:39:17.377" v="169" actId="1076"/>
          <ac:picMkLst>
            <pc:docMk/>
            <pc:sldMk cId="426422417" sldId="624"/>
            <ac:picMk id="125" creationId="{B41B3913-5A52-6AF7-BBC0-6D61B41B604E}"/>
          </ac:picMkLst>
        </pc:picChg>
        <pc:picChg chg="add mod">
          <ac:chgData name="Eppu Hassinen" userId="1693f74f-ae73-4e36-ae50-19d57a94bb66" providerId="ADAL" clId="{34777DED-F7BF-4CE7-828E-82C4343DFEB1}" dt="2024-12-05T09:44:09.671" v="185" actId="1076"/>
          <ac:picMkLst>
            <pc:docMk/>
            <pc:sldMk cId="426422417" sldId="624"/>
            <ac:picMk id="132" creationId="{2E8C53AE-8D01-10BD-759D-8F5E6070DDDE}"/>
          </ac:picMkLst>
        </pc:picChg>
        <pc:cxnChg chg="add mod">
          <ac:chgData name="Eppu Hassinen" userId="1693f74f-ae73-4e36-ae50-19d57a94bb66" providerId="ADAL" clId="{34777DED-F7BF-4CE7-828E-82C4343DFEB1}" dt="2024-12-05T09:38:34.454" v="151" actId="14100"/>
          <ac:cxnSpMkLst>
            <pc:docMk/>
            <pc:sldMk cId="426422417" sldId="624"/>
            <ac:cxnSpMk id="42" creationId="{488E522F-4A28-4947-562D-46C7F236D185}"/>
          </ac:cxnSpMkLst>
        </pc:cxnChg>
        <pc:cxnChg chg="add">
          <ac:chgData name="Eppu Hassinen" userId="1693f74f-ae73-4e36-ae50-19d57a94bb66" providerId="ADAL" clId="{34777DED-F7BF-4CE7-828E-82C4343DFEB1}" dt="2024-12-05T09:32:15.470" v="86" actId="11529"/>
          <ac:cxnSpMkLst>
            <pc:docMk/>
            <pc:sldMk cId="426422417" sldId="624"/>
            <ac:cxnSpMk id="44" creationId="{F244729A-3E82-E9E8-B7D5-6D9D11BC1924}"/>
          </ac:cxnSpMkLst>
        </pc:cxnChg>
        <pc:cxnChg chg="mod">
          <ac:chgData name="Eppu Hassinen" userId="1693f74f-ae73-4e36-ae50-19d57a94bb66" providerId="ADAL" clId="{34777DED-F7BF-4CE7-828E-82C4343DFEB1}" dt="2024-12-05T09:38:54.188" v="159" actId="14100"/>
          <ac:cxnSpMkLst>
            <pc:docMk/>
            <pc:sldMk cId="426422417" sldId="624"/>
            <ac:cxnSpMk id="50" creationId="{F244729A-3E82-E9E8-B7D5-6D9D11BC1924}"/>
          </ac:cxnSpMkLst>
        </pc:cxnChg>
        <pc:cxnChg chg="add mod">
          <ac:chgData name="Eppu Hassinen" userId="1693f74f-ae73-4e36-ae50-19d57a94bb66" providerId="ADAL" clId="{34777DED-F7BF-4CE7-828E-82C4343DFEB1}" dt="2024-12-05T09:39:20.956" v="171" actId="14100"/>
          <ac:cxnSpMkLst>
            <pc:docMk/>
            <pc:sldMk cId="426422417" sldId="624"/>
            <ac:cxnSpMk id="69" creationId="{6A9D6900-14D6-C735-CC6A-375308C7BAAF}"/>
          </ac:cxnSpMkLst>
        </pc:cxnChg>
        <pc:cxnChg chg="add mod">
          <ac:chgData name="Eppu Hassinen" userId="1693f74f-ae73-4e36-ae50-19d57a94bb66" providerId="ADAL" clId="{34777DED-F7BF-4CE7-828E-82C4343DFEB1}" dt="2024-12-05T09:38:55.784" v="160" actId="14100"/>
          <ac:cxnSpMkLst>
            <pc:docMk/>
            <pc:sldMk cId="426422417" sldId="624"/>
            <ac:cxnSpMk id="72" creationId="{39D7A252-C4C6-11E4-F5D8-C1A925C3ED11}"/>
          </ac:cxnSpMkLst>
        </pc:cxnChg>
        <pc:cxnChg chg="add mod">
          <ac:chgData name="Eppu Hassinen" userId="1693f74f-ae73-4e36-ae50-19d57a94bb66" providerId="ADAL" clId="{34777DED-F7BF-4CE7-828E-82C4343DFEB1}" dt="2024-12-05T09:39:23.719" v="172" actId="14100"/>
          <ac:cxnSpMkLst>
            <pc:docMk/>
            <pc:sldMk cId="426422417" sldId="624"/>
            <ac:cxnSpMk id="74" creationId="{89732124-35C3-86D0-A770-C68A44FF9347}"/>
          </ac:cxnSpMkLst>
        </pc:cxnChg>
        <pc:cxnChg chg="add mod">
          <ac:chgData name="Eppu Hassinen" userId="1693f74f-ae73-4e36-ae50-19d57a94bb66" providerId="ADAL" clId="{34777DED-F7BF-4CE7-828E-82C4343DFEB1}" dt="2024-12-05T09:38:31.990" v="150" actId="14100"/>
          <ac:cxnSpMkLst>
            <pc:docMk/>
            <pc:sldMk cId="426422417" sldId="624"/>
            <ac:cxnSpMk id="75" creationId="{F64C7868-3FFD-6BB4-B5EA-C83C44BE3F6B}"/>
          </ac:cxnSpMkLst>
        </pc:cxnChg>
        <pc:cxnChg chg="add del mod">
          <ac:chgData name="Eppu Hassinen" userId="1693f74f-ae73-4e36-ae50-19d57a94bb66" providerId="ADAL" clId="{34777DED-F7BF-4CE7-828E-82C4343DFEB1}" dt="2024-12-05T09:35:30.288" v="110" actId="478"/>
          <ac:cxnSpMkLst>
            <pc:docMk/>
            <pc:sldMk cId="426422417" sldId="624"/>
            <ac:cxnSpMk id="78" creationId="{A34006EF-0875-BE33-DCDC-41BB8799B13A}"/>
          </ac:cxnSpMkLst>
        </pc:cxnChg>
        <pc:cxnChg chg="add mod">
          <ac:chgData name="Eppu Hassinen" userId="1693f74f-ae73-4e36-ae50-19d57a94bb66" providerId="ADAL" clId="{34777DED-F7BF-4CE7-828E-82C4343DFEB1}" dt="2024-12-05T09:39:07.656" v="164" actId="14100"/>
          <ac:cxnSpMkLst>
            <pc:docMk/>
            <pc:sldMk cId="426422417" sldId="624"/>
            <ac:cxnSpMk id="79" creationId="{19FB6CA0-B0C1-3616-0491-C7156B55B18C}"/>
          </ac:cxnSpMkLst>
        </pc:cxnChg>
        <pc:cxnChg chg="add del mod">
          <ac:chgData name="Eppu Hassinen" userId="1693f74f-ae73-4e36-ae50-19d57a94bb66" providerId="ADAL" clId="{34777DED-F7BF-4CE7-828E-82C4343DFEB1}" dt="2024-12-05T09:35:31.106" v="111" actId="478"/>
          <ac:cxnSpMkLst>
            <pc:docMk/>
            <pc:sldMk cId="426422417" sldId="624"/>
            <ac:cxnSpMk id="80" creationId="{F783D229-413A-85BC-360E-DCF21A955CFA}"/>
          </ac:cxnSpMkLst>
        </pc:cxnChg>
        <pc:cxnChg chg="add mod">
          <ac:chgData name="Eppu Hassinen" userId="1693f74f-ae73-4e36-ae50-19d57a94bb66" providerId="ADAL" clId="{34777DED-F7BF-4CE7-828E-82C4343DFEB1}" dt="2024-12-05T09:39:19.214" v="170" actId="14100"/>
          <ac:cxnSpMkLst>
            <pc:docMk/>
            <pc:sldMk cId="426422417" sldId="624"/>
            <ac:cxnSpMk id="82" creationId="{58D0974C-0FD3-920A-6A80-74BA0791569D}"/>
          </ac:cxnSpMkLst>
        </pc:cxnChg>
        <pc:cxnChg chg="add mod">
          <ac:chgData name="Eppu Hassinen" userId="1693f74f-ae73-4e36-ae50-19d57a94bb66" providerId="ADAL" clId="{34777DED-F7BF-4CE7-828E-82C4343DFEB1}" dt="2024-12-05T09:39:41.575" v="181" actId="14100"/>
          <ac:cxnSpMkLst>
            <pc:docMk/>
            <pc:sldMk cId="426422417" sldId="624"/>
            <ac:cxnSpMk id="85" creationId="{56FE3D9B-268F-CC6B-19A2-1F1B6980F416}"/>
          </ac:cxnSpMkLst>
        </pc:cxnChg>
        <pc:cxnChg chg="add del">
          <ac:chgData name="Eppu Hassinen" userId="1693f74f-ae73-4e36-ae50-19d57a94bb66" providerId="ADAL" clId="{34777DED-F7BF-4CE7-828E-82C4343DFEB1}" dt="2024-12-05T09:36:16.671" v="120" actId="11529"/>
          <ac:cxnSpMkLst>
            <pc:docMk/>
            <pc:sldMk cId="426422417" sldId="624"/>
            <ac:cxnSpMk id="88" creationId="{9C88649A-0B89-64D8-77AE-C57933D58EAA}"/>
          </ac:cxnSpMkLst>
        </pc:cxnChg>
        <pc:cxnChg chg="add mod">
          <ac:chgData name="Eppu Hassinen" userId="1693f74f-ae73-4e36-ae50-19d57a94bb66" providerId="ADAL" clId="{34777DED-F7BF-4CE7-828E-82C4343DFEB1}" dt="2024-12-05T09:39:43.075" v="182" actId="14100"/>
          <ac:cxnSpMkLst>
            <pc:docMk/>
            <pc:sldMk cId="426422417" sldId="624"/>
            <ac:cxnSpMk id="90" creationId="{07C3D334-D31F-15AC-1B8D-796533F40C79}"/>
          </ac:cxnSpMkLst>
        </pc:cxnChg>
        <pc:cxnChg chg="add mod">
          <ac:chgData name="Eppu Hassinen" userId="1693f74f-ae73-4e36-ae50-19d57a94bb66" providerId="ADAL" clId="{34777DED-F7BF-4CE7-828E-82C4343DFEB1}" dt="2024-12-05T09:39:39.204" v="180" actId="14100"/>
          <ac:cxnSpMkLst>
            <pc:docMk/>
            <pc:sldMk cId="426422417" sldId="624"/>
            <ac:cxnSpMk id="91" creationId="{27562A15-E0BD-70C7-B46C-E21C597711C8}"/>
          </ac:cxnSpMkLst>
        </pc:cxnChg>
        <pc:cxnChg chg="add mod">
          <ac:chgData name="Eppu Hassinen" userId="1693f74f-ae73-4e36-ae50-19d57a94bb66" providerId="ADAL" clId="{34777DED-F7BF-4CE7-828E-82C4343DFEB1}" dt="2024-12-05T09:38:36.229" v="152" actId="14100"/>
          <ac:cxnSpMkLst>
            <pc:docMk/>
            <pc:sldMk cId="426422417" sldId="624"/>
            <ac:cxnSpMk id="100" creationId="{BCAE43F0-E6D0-FDC7-D839-F3C0B7690362}"/>
          </ac:cxnSpMkLst>
        </pc:cxnChg>
        <pc:cxnChg chg="add mod">
          <ac:chgData name="Eppu Hassinen" userId="1693f74f-ae73-4e36-ae50-19d57a94bb66" providerId="ADAL" clId="{34777DED-F7BF-4CE7-828E-82C4343DFEB1}" dt="2024-12-05T09:38:29.165" v="149" actId="14100"/>
          <ac:cxnSpMkLst>
            <pc:docMk/>
            <pc:sldMk cId="426422417" sldId="624"/>
            <ac:cxnSpMk id="102" creationId="{D336C03E-73EC-7D54-02ED-85D9745A5E88}"/>
          </ac:cxnSpMkLst>
        </pc:cxnChg>
      </pc:sldChg>
    </pc:docChg>
  </pc:docChgLst>
  <pc:docChgLst>
    <pc:chgData name="Jarmo Tahvanainen" userId="79dd5496-d724-4dee-8c8a-4c63db31a1ee" providerId="ADAL" clId="{506B45C5-5012-4017-AC2C-062CBD8B7C2F}"/>
    <pc:docChg chg="undo custSel modSld">
      <pc:chgData name="Jarmo Tahvanainen" userId="79dd5496-d724-4dee-8c8a-4c63db31a1ee" providerId="ADAL" clId="{506B45C5-5012-4017-AC2C-062CBD8B7C2F}" dt="2024-12-06T09:01:22.605" v="1819" actId="20577"/>
      <pc:docMkLst>
        <pc:docMk/>
      </pc:docMkLst>
      <pc:sldChg chg="delSp modSp mod">
        <pc:chgData name="Jarmo Tahvanainen" userId="79dd5496-d724-4dee-8c8a-4c63db31a1ee" providerId="ADAL" clId="{506B45C5-5012-4017-AC2C-062CBD8B7C2F}" dt="2024-12-06T08:53:46.372" v="1707" actId="478"/>
        <pc:sldMkLst>
          <pc:docMk/>
          <pc:sldMk cId="2556729438" sldId="262"/>
        </pc:sldMkLst>
        <pc:picChg chg="del mod">
          <ac:chgData name="Jarmo Tahvanainen" userId="79dd5496-d724-4dee-8c8a-4c63db31a1ee" providerId="ADAL" clId="{506B45C5-5012-4017-AC2C-062CBD8B7C2F}" dt="2024-12-06T08:53:46.372" v="1707" actId="478"/>
          <ac:picMkLst>
            <pc:docMk/>
            <pc:sldMk cId="2556729438" sldId="262"/>
            <ac:picMk id="4" creationId="{D90661B1-72D0-F2FD-F46E-2827939362FD}"/>
          </ac:picMkLst>
        </pc:picChg>
      </pc:sldChg>
      <pc:sldChg chg="delSp modSp mod modNotesTx">
        <pc:chgData name="Jarmo Tahvanainen" userId="79dd5496-d724-4dee-8c8a-4c63db31a1ee" providerId="ADAL" clId="{506B45C5-5012-4017-AC2C-062CBD8B7C2F}" dt="2024-12-06T08:56:58.968" v="1760" actId="113"/>
        <pc:sldMkLst>
          <pc:docMk/>
          <pc:sldMk cId="3875350202" sldId="265"/>
        </pc:sldMkLst>
        <pc:spChg chg="mod">
          <ac:chgData name="Jarmo Tahvanainen" userId="79dd5496-d724-4dee-8c8a-4c63db31a1ee" providerId="ADAL" clId="{506B45C5-5012-4017-AC2C-062CBD8B7C2F}" dt="2024-12-06T08:54:42.156" v="1739" actId="20577"/>
          <ac:spMkLst>
            <pc:docMk/>
            <pc:sldMk cId="3875350202" sldId="265"/>
            <ac:spMk id="5" creationId="{27A1A1A5-2A58-CE7B-30CF-10F07978FEC0}"/>
          </ac:spMkLst>
        </pc:spChg>
        <pc:picChg chg="del">
          <ac:chgData name="Jarmo Tahvanainen" userId="79dd5496-d724-4dee-8c8a-4c63db31a1ee" providerId="ADAL" clId="{506B45C5-5012-4017-AC2C-062CBD8B7C2F}" dt="2024-12-06T08:53:48.124" v="1708" actId="478"/>
          <ac:picMkLst>
            <pc:docMk/>
            <pc:sldMk cId="3875350202" sldId="265"/>
            <ac:picMk id="2" creationId="{12ACD778-1F4B-CC60-DA1A-17BFD1FD34AD}"/>
          </ac:picMkLst>
        </pc:picChg>
      </pc:sldChg>
      <pc:sldChg chg="addSp delSp modSp mod modNotesTx">
        <pc:chgData name="Jarmo Tahvanainen" userId="79dd5496-d724-4dee-8c8a-4c63db31a1ee" providerId="ADAL" clId="{506B45C5-5012-4017-AC2C-062CBD8B7C2F}" dt="2024-12-06T08:59:16.246" v="1778" actId="20577"/>
        <pc:sldMkLst>
          <pc:docMk/>
          <pc:sldMk cId="2408874367" sldId="267"/>
        </pc:sldMkLst>
        <pc:spChg chg="mod">
          <ac:chgData name="Jarmo Tahvanainen" userId="79dd5496-d724-4dee-8c8a-4c63db31a1ee" providerId="ADAL" clId="{506B45C5-5012-4017-AC2C-062CBD8B7C2F}" dt="2024-12-05T12:25:29.944" v="192" actId="20577"/>
          <ac:spMkLst>
            <pc:docMk/>
            <pc:sldMk cId="2408874367" sldId="267"/>
            <ac:spMk id="4" creationId="{62672678-1329-E59C-1922-DD414719EC45}"/>
          </ac:spMkLst>
        </pc:spChg>
        <pc:grpChg chg="mod">
          <ac:chgData name="Jarmo Tahvanainen" userId="79dd5496-d724-4dee-8c8a-4c63db31a1ee" providerId="ADAL" clId="{506B45C5-5012-4017-AC2C-062CBD8B7C2F}" dt="2024-12-05T12:25:51.767" v="196" actId="1076"/>
          <ac:grpSpMkLst>
            <pc:docMk/>
            <pc:sldMk cId="2408874367" sldId="267"/>
            <ac:grpSpMk id="131" creationId="{E94C65A7-6EB4-9B57-37EC-85E8D35776B7}"/>
          </ac:grpSpMkLst>
        </pc:grpChg>
        <pc:picChg chg="del">
          <ac:chgData name="Jarmo Tahvanainen" userId="79dd5496-d724-4dee-8c8a-4c63db31a1ee" providerId="ADAL" clId="{506B45C5-5012-4017-AC2C-062CBD8B7C2F}" dt="2024-12-06T08:53:51.851" v="1710" actId="478"/>
          <ac:picMkLst>
            <pc:docMk/>
            <pc:sldMk cId="2408874367" sldId="267"/>
            <ac:picMk id="2" creationId="{0190BF0E-32DF-3CDA-9DE7-F013FFA6C07B}"/>
          </ac:picMkLst>
        </pc:picChg>
        <pc:picChg chg="add del mod modCrop">
          <ac:chgData name="Jarmo Tahvanainen" userId="79dd5496-d724-4dee-8c8a-4c63db31a1ee" providerId="ADAL" clId="{506B45C5-5012-4017-AC2C-062CBD8B7C2F}" dt="2024-12-05T12:24:42.563" v="169" actId="21"/>
          <ac:picMkLst>
            <pc:docMk/>
            <pc:sldMk cId="2408874367" sldId="267"/>
            <ac:picMk id="6" creationId="{632B38B4-2B39-644F-0242-159FF4BF732E}"/>
          </ac:picMkLst>
        </pc:picChg>
        <pc:picChg chg="add mod">
          <ac:chgData name="Jarmo Tahvanainen" userId="79dd5496-d724-4dee-8c8a-4c63db31a1ee" providerId="ADAL" clId="{506B45C5-5012-4017-AC2C-062CBD8B7C2F}" dt="2024-12-05T12:25:06.026" v="184" actId="1035"/>
          <ac:picMkLst>
            <pc:docMk/>
            <pc:sldMk cId="2408874367" sldId="267"/>
            <ac:picMk id="7" creationId="{632B38B4-2B39-644F-0242-159FF4BF732E}"/>
          </ac:picMkLst>
        </pc:picChg>
        <pc:picChg chg="mod">
          <ac:chgData name="Jarmo Tahvanainen" userId="79dd5496-d724-4dee-8c8a-4c63db31a1ee" providerId="ADAL" clId="{506B45C5-5012-4017-AC2C-062CBD8B7C2F}" dt="2024-12-05T12:25:45.460" v="195" actId="14100"/>
          <ac:picMkLst>
            <pc:docMk/>
            <pc:sldMk cId="2408874367" sldId="267"/>
            <ac:picMk id="112" creationId="{79A5B162-BBA4-2717-0B4F-30E0A911C930}"/>
          </ac:picMkLst>
        </pc:picChg>
      </pc:sldChg>
      <pc:sldChg chg="addSp delSp modSp mod delAnim modAnim modNotesTx">
        <pc:chgData name="Jarmo Tahvanainen" userId="79dd5496-d724-4dee-8c8a-4c63db31a1ee" providerId="ADAL" clId="{506B45C5-5012-4017-AC2C-062CBD8B7C2F}" dt="2024-12-06T08:53:54.195" v="1711" actId="478"/>
        <pc:sldMkLst>
          <pc:docMk/>
          <pc:sldMk cId="1199507831" sldId="270"/>
        </pc:sldMkLst>
        <pc:spChg chg="add mod">
          <ac:chgData name="Jarmo Tahvanainen" userId="79dd5496-d724-4dee-8c8a-4c63db31a1ee" providerId="ADAL" clId="{506B45C5-5012-4017-AC2C-062CBD8B7C2F}" dt="2024-12-05T12:46:41.037" v="437" actId="164"/>
          <ac:spMkLst>
            <pc:docMk/>
            <pc:sldMk cId="1199507831" sldId="270"/>
            <ac:spMk id="21" creationId="{DA62DF01-0FA8-89AF-1516-F3E171925849}"/>
          </ac:spMkLst>
        </pc:spChg>
        <pc:spChg chg="del mod topLvl">
          <ac:chgData name="Jarmo Tahvanainen" userId="79dd5496-d724-4dee-8c8a-4c63db31a1ee" providerId="ADAL" clId="{506B45C5-5012-4017-AC2C-062CBD8B7C2F}" dt="2024-12-05T13:12:12.162" v="454" actId="21"/>
          <ac:spMkLst>
            <pc:docMk/>
            <pc:sldMk cId="1199507831" sldId="270"/>
            <ac:spMk id="36" creationId="{AD646BDF-00C8-2F4A-DB8A-13146AB58AA6}"/>
          </ac:spMkLst>
        </pc:spChg>
        <pc:spChg chg="add mod">
          <ac:chgData name="Jarmo Tahvanainen" userId="79dd5496-d724-4dee-8c8a-4c63db31a1ee" providerId="ADAL" clId="{506B45C5-5012-4017-AC2C-062CBD8B7C2F}" dt="2024-12-05T13:17:54.451" v="1126" actId="1038"/>
          <ac:spMkLst>
            <pc:docMk/>
            <pc:sldMk cId="1199507831" sldId="270"/>
            <ac:spMk id="38" creationId="{AD646BDF-00C8-2F4A-DB8A-13146AB58AA6}"/>
          </ac:spMkLst>
        </pc:spChg>
        <pc:grpChg chg="add mod">
          <ac:chgData name="Jarmo Tahvanainen" userId="79dd5496-d724-4dee-8c8a-4c63db31a1ee" providerId="ADAL" clId="{506B45C5-5012-4017-AC2C-062CBD8B7C2F}" dt="2024-12-05T13:11:07.024" v="446" actId="1076"/>
          <ac:grpSpMkLst>
            <pc:docMk/>
            <pc:sldMk cId="1199507831" sldId="270"/>
            <ac:grpSpMk id="22" creationId="{BF80BD60-F4F7-BB3C-ABC9-E613EDA2450E}"/>
          </ac:grpSpMkLst>
        </pc:grpChg>
        <pc:grpChg chg="add del mod">
          <ac:chgData name="Jarmo Tahvanainen" userId="79dd5496-d724-4dee-8c8a-4c63db31a1ee" providerId="ADAL" clId="{506B45C5-5012-4017-AC2C-062CBD8B7C2F}" dt="2024-12-05T13:12:12.162" v="454" actId="21"/>
          <ac:grpSpMkLst>
            <pc:docMk/>
            <pc:sldMk cId="1199507831" sldId="270"/>
            <ac:grpSpMk id="27" creationId="{1858A8C7-18DD-76C0-BB75-3D7B1F3B8B4C}"/>
          </ac:grpSpMkLst>
        </pc:grpChg>
        <pc:grpChg chg="add mod">
          <ac:chgData name="Jarmo Tahvanainen" userId="79dd5496-d724-4dee-8c8a-4c63db31a1ee" providerId="ADAL" clId="{506B45C5-5012-4017-AC2C-062CBD8B7C2F}" dt="2024-12-05T13:16:44.199" v="1117" actId="164"/>
          <ac:grpSpMkLst>
            <pc:docMk/>
            <pc:sldMk cId="1199507831" sldId="270"/>
            <ac:grpSpMk id="53" creationId="{51EB8B50-2F48-CF81-47D2-66E7C09B6D3D}"/>
          </ac:grpSpMkLst>
        </pc:grpChg>
        <pc:picChg chg="del">
          <ac:chgData name="Jarmo Tahvanainen" userId="79dd5496-d724-4dee-8c8a-4c63db31a1ee" providerId="ADAL" clId="{506B45C5-5012-4017-AC2C-062CBD8B7C2F}" dt="2024-12-06T08:53:54.195" v="1711" actId="478"/>
          <ac:picMkLst>
            <pc:docMk/>
            <pc:sldMk cId="1199507831" sldId="270"/>
            <ac:picMk id="3" creationId="{319268D9-F156-59DF-53EE-DA8AC1768115}"/>
          </ac:picMkLst>
        </pc:picChg>
        <pc:picChg chg="add del mod">
          <ac:chgData name="Jarmo Tahvanainen" userId="79dd5496-d724-4dee-8c8a-4c63db31a1ee" providerId="ADAL" clId="{506B45C5-5012-4017-AC2C-062CBD8B7C2F}" dt="2024-12-05T12:46:41.037" v="437" actId="164"/>
          <ac:picMkLst>
            <pc:docMk/>
            <pc:sldMk cId="1199507831" sldId="270"/>
            <ac:picMk id="6" creationId="{3D805D7C-ECE5-B829-6F3A-B2EB659E36A1}"/>
          </ac:picMkLst>
        </pc:picChg>
        <pc:picChg chg="mod">
          <ac:chgData name="Jarmo Tahvanainen" userId="79dd5496-d724-4dee-8c8a-4c63db31a1ee" providerId="ADAL" clId="{506B45C5-5012-4017-AC2C-062CBD8B7C2F}" dt="2024-12-05T12:40:39.606" v="228" actId="207"/>
          <ac:picMkLst>
            <pc:docMk/>
            <pc:sldMk cId="1199507831" sldId="270"/>
            <ac:picMk id="12" creationId="{2FC73EAE-5FCD-973A-4280-6AAB99245A85}"/>
          </ac:picMkLst>
        </pc:picChg>
        <pc:picChg chg="add del mod">
          <ac:chgData name="Jarmo Tahvanainen" userId="79dd5496-d724-4dee-8c8a-4c63db31a1ee" providerId="ADAL" clId="{506B45C5-5012-4017-AC2C-062CBD8B7C2F}" dt="2024-12-05T12:43:51.260" v="257" actId="478"/>
          <ac:picMkLst>
            <pc:docMk/>
            <pc:sldMk cId="1199507831" sldId="270"/>
            <ac:picMk id="20" creationId="{B3EA0F1E-5477-334F-8F59-244BBC89ACDF}"/>
          </ac:picMkLst>
        </pc:picChg>
        <pc:picChg chg="mod topLvl">
          <ac:chgData name="Jarmo Tahvanainen" userId="79dd5496-d724-4dee-8c8a-4c63db31a1ee" providerId="ADAL" clId="{506B45C5-5012-4017-AC2C-062CBD8B7C2F}" dt="2024-12-05T13:16:44.199" v="1117" actId="164"/>
          <ac:picMkLst>
            <pc:docMk/>
            <pc:sldMk cId="1199507831" sldId="270"/>
            <ac:picMk id="28" creationId="{AB1AF4DA-32FD-54DD-33F5-598F0566F6B4}"/>
          </ac:picMkLst>
        </pc:picChg>
        <pc:picChg chg="mod">
          <ac:chgData name="Jarmo Tahvanainen" userId="79dd5496-d724-4dee-8c8a-4c63db31a1ee" providerId="ADAL" clId="{506B45C5-5012-4017-AC2C-062CBD8B7C2F}" dt="2024-12-05T12:40:50.745" v="229" actId="207"/>
          <ac:picMkLst>
            <pc:docMk/>
            <pc:sldMk cId="1199507831" sldId="270"/>
            <ac:picMk id="29" creationId="{0F15B67F-F4CE-EC96-5010-11EDD337E0F9}"/>
          </ac:picMkLst>
        </pc:picChg>
      </pc:sldChg>
      <pc:sldChg chg="modSp mod">
        <pc:chgData name="Jarmo Tahvanainen" userId="79dd5496-d724-4dee-8c8a-4c63db31a1ee" providerId="ADAL" clId="{506B45C5-5012-4017-AC2C-062CBD8B7C2F}" dt="2024-12-05T13:39:47.733" v="1268" actId="27918"/>
        <pc:sldMkLst>
          <pc:docMk/>
          <pc:sldMk cId="1003910881" sldId="282"/>
        </pc:sldMkLst>
        <pc:graphicFrameChg chg="mod">
          <ac:chgData name="Jarmo Tahvanainen" userId="79dd5496-d724-4dee-8c8a-4c63db31a1ee" providerId="ADAL" clId="{506B45C5-5012-4017-AC2C-062CBD8B7C2F}" dt="2024-12-05T13:38:51.927" v="1264"/>
          <ac:graphicFrameMkLst>
            <pc:docMk/>
            <pc:sldMk cId="1003910881" sldId="282"/>
            <ac:graphicFrameMk id="2" creationId="{A070D529-1982-3036-4845-3A8A36B1C85F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06.627" v="1252" actId="408"/>
          <ac:graphicFrameMkLst>
            <pc:docMk/>
            <pc:sldMk cId="1003910881" sldId="282"/>
            <ac:graphicFrameMk id="5" creationId="{C1F1CC2D-40F5-EF7C-9EAC-D0FE5E98C389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30.879" v="1257" actId="1076"/>
          <ac:graphicFrameMkLst>
            <pc:docMk/>
            <pc:sldMk cId="1003910881" sldId="282"/>
            <ac:graphicFrameMk id="13" creationId="{C559B1E3-775E-3DF9-34C3-5A2986F2A32A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27.945" v="1256" actId="1076"/>
          <ac:graphicFrameMkLst>
            <pc:docMk/>
            <pc:sldMk cId="1003910881" sldId="282"/>
            <ac:graphicFrameMk id="14" creationId="{5CC8966F-CE73-EC86-79C3-444227AEEC6F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06.627" v="1252" actId="408"/>
          <ac:graphicFrameMkLst>
            <pc:docMk/>
            <pc:sldMk cId="1003910881" sldId="282"/>
            <ac:graphicFrameMk id="35" creationId="{58D72AFF-047B-4158-77CC-812D81C99C95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06.627" v="1252" actId="408"/>
          <ac:graphicFrameMkLst>
            <pc:docMk/>
            <pc:sldMk cId="1003910881" sldId="282"/>
            <ac:graphicFrameMk id="38" creationId="{12C13ECC-CCB7-FCCC-71F1-BAF613559E0F}"/>
          </ac:graphicFrameMkLst>
        </pc:graphicFrameChg>
      </pc:sldChg>
      <pc:sldChg chg="modSp mod modNotesTx">
        <pc:chgData name="Jarmo Tahvanainen" userId="79dd5496-d724-4dee-8c8a-4c63db31a1ee" providerId="ADAL" clId="{506B45C5-5012-4017-AC2C-062CBD8B7C2F}" dt="2024-12-06T09:01:22.605" v="1819" actId="20577"/>
        <pc:sldMkLst>
          <pc:docMk/>
          <pc:sldMk cId="3685881055" sldId="621"/>
        </pc:sldMkLst>
        <pc:spChg chg="mod">
          <ac:chgData name="Jarmo Tahvanainen" userId="79dd5496-d724-4dee-8c8a-4c63db31a1ee" providerId="ADAL" clId="{506B45C5-5012-4017-AC2C-062CBD8B7C2F}" dt="2024-12-05T13:32:04.311" v="1228" actId="20577"/>
          <ac:spMkLst>
            <pc:docMk/>
            <pc:sldMk cId="3685881055" sldId="621"/>
            <ac:spMk id="7" creationId="{D06E80CD-4885-705A-2350-C679237323FD}"/>
          </ac:spMkLst>
        </pc:spChg>
        <pc:spChg chg="mod">
          <ac:chgData name="Jarmo Tahvanainen" userId="79dd5496-d724-4dee-8c8a-4c63db31a1ee" providerId="ADAL" clId="{506B45C5-5012-4017-AC2C-062CBD8B7C2F}" dt="2024-12-05T13:32:02.014" v="1226" actId="20577"/>
          <ac:spMkLst>
            <pc:docMk/>
            <pc:sldMk cId="3685881055" sldId="621"/>
            <ac:spMk id="15" creationId="{041394EE-BE00-BB07-3D27-7CA0FD4540B2}"/>
          </ac:spMkLst>
        </pc:spChg>
        <pc:spChg chg="mod">
          <ac:chgData name="Jarmo Tahvanainen" userId="79dd5496-d724-4dee-8c8a-4c63db31a1ee" providerId="ADAL" clId="{506B45C5-5012-4017-AC2C-062CBD8B7C2F}" dt="2024-12-05T13:40:04.038" v="1269" actId="1076"/>
          <ac:spMkLst>
            <pc:docMk/>
            <pc:sldMk cId="3685881055" sldId="621"/>
            <ac:spMk id="48" creationId="{6B315347-4A10-9614-A59C-F3274454936F}"/>
          </ac:spMkLst>
        </pc:spChg>
      </pc:sldChg>
      <pc:sldChg chg="delSp mod modNotesTx">
        <pc:chgData name="Jarmo Tahvanainen" userId="79dd5496-d724-4dee-8c8a-4c63db31a1ee" providerId="ADAL" clId="{506B45C5-5012-4017-AC2C-062CBD8B7C2F}" dt="2024-12-06T08:53:49.362" v="1709" actId="478"/>
        <pc:sldMkLst>
          <pc:docMk/>
          <pc:sldMk cId="4269174382" sldId="622"/>
        </pc:sldMkLst>
        <pc:picChg chg="del">
          <ac:chgData name="Jarmo Tahvanainen" userId="79dd5496-d724-4dee-8c8a-4c63db31a1ee" providerId="ADAL" clId="{506B45C5-5012-4017-AC2C-062CBD8B7C2F}" dt="2024-12-06T08:53:49.362" v="1709" actId="478"/>
          <ac:picMkLst>
            <pc:docMk/>
            <pc:sldMk cId="4269174382" sldId="622"/>
            <ac:picMk id="2" creationId="{F33A48C5-B059-E1EB-2621-C76909EE2290}"/>
          </ac:picMkLst>
        </pc:picChg>
      </pc:sldChg>
      <pc:sldChg chg="modSp mod modNotesTx">
        <pc:chgData name="Jarmo Tahvanainen" userId="79dd5496-d724-4dee-8c8a-4c63db31a1ee" providerId="ADAL" clId="{506B45C5-5012-4017-AC2C-062CBD8B7C2F}" dt="2024-12-06T08:51:32.012" v="1704" actId="20577"/>
        <pc:sldMkLst>
          <pc:docMk/>
          <pc:sldMk cId="426422417" sldId="624"/>
        </pc:sldMkLst>
        <pc:spChg chg="mod">
          <ac:chgData name="Jarmo Tahvanainen" userId="79dd5496-d724-4dee-8c8a-4c63db31a1ee" providerId="ADAL" clId="{506B45C5-5012-4017-AC2C-062CBD8B7C2F}" dt="2024-12-06T08:51:32.012" v="1704" actId="20577"/>
          <ac:spMkLst>
            <pc:docMk/>
            <pc:sldMk cId="426422417" sldId="624"/>
            <ac:spMk id="4" creationId="{37C962A2-D21C-55E3-F49D-50FE9C343EC7}"/>
          </ac:spMkLst>
        </pc:spChg>
        <pc:spChg chg="mod">
          <ac:chgData name="Jarmo Tahvanainen" userId="79dd5496-d724-4dee-8c8a-4c63db31a1ee" providerId="ADAL" clId="{506B45C5-5012-4017-AC2C-062CBD8B7C2F}" dt="2024-12-05T12:23:44.715" v="158" actId="2711"/>
          <ac:spMkLst>
            <pc:docMk/>
            <pc:sldMk cId="426422417" sldId="624"/>
            <ac:spMk id="66" creationId="{56216164-E9A7-0A9C-DA71-2419859D511D}"/>
          </ac:spMkLst>
        </pc:spChg>
        <pc:spChg chg="mod">
          <ac:chgData name="Jarmo Tahvanainen" userId="79dd5496-d724-4dee-8c8a-4c63db31a1ee" providerId="ADAL" clId="{506B45C5-5012-4017-AC2C-062CBD8B7C2F}" dt="2024-12-05T12:23:47.636" v="159" actId="2711"/>
          <ac:spMkLst>
            <pc:docMk/>
            <pc:sldMk cId="426422417" sldId="624"/>
            <ac:spMk id="73" creationId="{919382FA-2BD8-0E63-9208-11E5751E0BD2}"/>
          </ac:spMkLst>
        </pc:spChg>
      </pc:sldChg>
    </pc:docChg>
  </pc:docChgLst>
  <pc:docChgLst>
    <pc:chgData name="Risto Teerikoski" userId="S::risto.teerikoski@tuni.fi::66234951-cf9c-4562-95a0-ea74f6dfe2aa" providerId="AD" clId="Web-{0DBEF38E-ED75-44D1-58DC-31CDBFF51ACE}"/>
    <pc:docChg chg="addSld delSld modSld">
      <pc:chgData name="Risto Teerikoski" userId="S::risto.teerikoski@tuni.fi::66234951-cf9c-4562-95a0-ea74f6dfe2aa" providerId="AD" clId="Web-{0DBEF38E-ED75-44D1-58DC-31CDBFF51ACE}" dt="2024-11-04T12:13:27.556" v="3"/>
      <pc:docMkLst>
        <pc:docMk/>
      </pc:docMkLst>
      <pc:sldChg chg="new add del">
        <pc:chgData name="Risto Teerikoski" userId="S::risto.teerikoski@tuni.fi::66234951-cf9c-4562-95a0-ea74f6dfe2aa" providerId="AD" clId="Web-{0DBEF38E-ED75-44D1-58DC-31CDBFF51ACE}" dt="2024-11-04T12:13:27.556" v="3"/>
        <pc:sldMkLst>
          <pc:docMk/>
          <pc:sldMk cId="2890882835" sldId="259"/>
        </pc:sldMkLst>
      </pc:sldChg>
      <pc:sldChg chg="addSp modSp mod setBg">
        <pc:chgData name="Risto Teerikoski" userId="S::risto.teerikoski@tuni.fi::66234951-cf9c-4562-95a0-ea74f6dfe2aa" providerId="AD" clId="Web-{0DBEF38E-ED75-44D1-58DC-31CDBFF51ACE}" dt="2024-11-04T12:13:09.961" v="2"/>
        <pc:sldMkLst>
          <pc:docMk/>
          <pc:sldMk cId="4096565114" sldId="260"/>
        </pc:sldMkLst>
        <pc:spChg chg="mo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3" creationId="{D480792E-AA84-37A5-D73A-29B2B60F1F11}"/>
          </ac:spMkLst>
        </pc:spChg>
        <pc:spChg chg="ad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52" creationId="{13BF1CB8-C4D2-46A7-900D-7B057EBD241F}"/>
          </ac:spMkLst>
        </pc:spChg>
        <pc:spChg chg="ad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53" creationId="{8047ED37-AD62-4555-A369-81CC3152B499}"/>
          </ac:spMkLst>
        </pc:spChg>
      </pc:sldChg>
    </pc:docChg>
  </pc:docChgLst>
  <pc:docChgLst>
    <pc:chgData name="Jarmo Tahvanainen" userId="79dd5496-d724-4dee-8c8a-4c63db31a1ee" providerId="ADAL" clId="{14F47294-76C2-4665-957B-1DCBB6142DF4}"/>
    <pc:docChg chg="undo custSel addSld delSld modSld">
      <pc:chgData name="Jarmo Tahvanainen" userId="79dd5496-d724-4dee-8c8a-4c63db31a1ee" providerId="ADAL" clId="{14F47294-76C2-4665-957B-1DCBB6142DF4}" dt="2024-11-04T13:48:57.999" v="2291" actId="20577"/>
      <pc:docMkLst>
        <pc:docMk/>
      </pc:docMkLst>
      <pc:sldChg chg="addSp delSp modSp mod">
        <pc:chgData name="Jarmo Tahvanainen" userId="79dd5496-d724-4dee-8c8a-4c63db31a1ee" providerId="ADAL" clId="{14F47294-76C2-4665-957B-1DCBB6142DF4}" dt="2024-11-04T12:46:45.421" v="7" actId="478"/>
        <pc:sldMkLst>
          <pc:docMk/>
          <pc:sldMk cId="782385677" sldId="256"/>
        </pc:sldMkLst>
        <pc:spChg chg="del mod">
          <ac:chgData name="Jarmo Tahvanainen" userId="79dd5496-d724-4dee-8c8a-4c63db31a1ee" providerId="ADAL" clId="{14F47294-76C2-4665-957B-1DCBB6142DF4}" dt="2024-11-04T12:46:40.078" v="3" actId="478"/>
          <ac:spMkLst>
            <pc:docMk/>
            <pc:sldMk cId="782385677" sldId="256"/>
            <ac:spMk id="2" creationId="{00000000-0000-0000-0000-000000000000}"/>
          </ac:spMkLst>
        </pc:spChg>
        <pc:spChg chg="del mod">
          <ac:chgData name="Jarmo Tahvanainen" userId="79dd5496-d724-4dee-8c8a-4c63db31a1ee" providerId="ADAL" clId="{14F47294-76C2-4665-957B-1DCBB6142DF4}" dt="2024-11-04T12:46:38.144" v="1" actId="478"/>
          <ac:spMkLst>
            <pc:docMk/>
            <pc:sldMk cId="782385677" sldId="256"/>
            <ac:spMk id="3" creationId="{00000000-0000-0000-0000-000000000000}"/>
          </ac:spMkLst>
        </pc:spChg>
        <pc:spChg chg="add del mod">
          <ac:chgData name="Jarmo Tahvanainen" userId="79dd5496-d724-4dee-8c8a-4c63db31a1ee" providerId="ADAL" clId="{14F47294-76C2-4665-957B-1DCBB6142DF4}" dt="2024-11-04T12:46:45.421" v="7" actId="478"/>
          <ac:spMkLst>
            <pc:docMk/>
            <pc:sldMk cId="782385677" sldId="256"/>
            <ac:spMk id="6" creationId="{FC123FD4-A119-394F-F196-B381234084E9}"/>
          </ac:spMkLst>
        </pc:spChg>
        <pc:spChg chg="add del mod">
          <ac:chgData name="Jarmo Tahvanainen" userId="79dd5496-d724-4dee-8c8a-4c63db31a1ee" providerId="ADAL" clId="{14F47294-76C2-4665-957B-1DCBB6142DF4}" dt="2024-11-04T12:46:43.893" v="6" actId="478"/>
          <ac:spMkLst>
            <pc:docMk/>
            <pc:sldMk cId="782385677" sldId="256"/>
            <ac:spMk id="8" creationId="{A834B8FB-3F2B-F312-3223-16231227B5B5}"/>
          </ac:spMkLst>
        </pc:spChg>
        <pc:picChg chg="add del">
          <ac:chgData name="Jarmo Tahvanainen" userId="79dd5496-d724-4dee-8c8a-4c63db31a1ee" providerId="ADAL" clId="{14F47294-76C2-4665-957B-1DCBB6142DF4}" dt="2024-11-04T12:46:41.983" v="5" actId="478"/>
          <ac:picMkLst>
            <pc:docMk/>
            <pc:sldMk cId="782385677" sldId="256"/>
            <ac:picMk id="5" creationId="{A1A7EF57-DCA3-6948-C914-B58BCFAB9563}"/>
          </ac:picMkLst>
        </pc:picChg>
      </pc:sldChg>
      <pc:sldChg chg="modSp mod">
        <pc:chgData name="Jarmo Tahvanainen" userId="79dd5496-d724-4dee-8c8a-4c63db31a1ee" providerId="ADAL" clId="{14F47294-76C2-4665-957B-1DCBB6142DF4}" dt="2024-11-04T13:48:57.999" v="2291" actId="20577"/>
        <pc:sldMkLst>
          <pc:docMk/>
          <pc:sldMk cId="72855012" sldId="257"/>
        </pc:sldMkLst>
        <pc:spChg chg="mod">
          <ac:chgData name="Jarmo Tahvanainen" userId="79dd5496-d724-4dee-8c8a-4c63db31a1ee" providerId="ADAL" clId="{14F47294-76C2-4665-957B-1DCBB6142DF4}" dt="2024-11-04T13:48:57.999" v="2291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del">
        <pc:chgData name="Jarmo Tahvanainen" userId="79dd5496-d724-4dee-8c8a-4c63db31a1ee" providerId="ADAL" clId="{14F47294-76C2-4665-957B-1DCBB6142DF4}" dt="2024-11-04T13:23:05.401" v="1110" actId="47"/>
        <pc:sldMkLst>
          <pc:docMk/>
          <pc:sldMk cId="1855844925" sldId="258"/>
        </pc:sldMkLst>
      </pc:sldChg>
      <pc:sldChg chg="addSp modSp mod">
        <pc:chgData name="Jarmo Tahvanainen" userId="79dd5496-d724-4dee-8c8a-4c63db31a1ee" providerId="ADAL" clId="{14F47294-76C2-4665-957B-1DCBB6142DF4}" dt="2024-11-04T13:46:02.287" v="2177" actId="20577"/>
        <pc:sldMkLst>
          <pc:docMk/>
          <pc:sldMk cId="4096565114" sldId="260"/>
        </pc:sldMkLst>
        <pc:spChg chg="mod">
          <ac:chgData name="Jarmo Tahvanainen" userId="79dd5496-d724-4dee-8c8a-4c63db31a1ee" providerId="ADAL" clId="{14F47294-76C2-4665-957B-1DCBB6142DF4}" dt="2024-11-04T13:30:32.172" v="1656" actId="20577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Jarmo Tahvanainen" userId="79dd5496-d724-4dee-8c8a-4c63db31a1ee" providerId="ADAL" clId="{14F47294-76C2-4665-957B-1DCBB6142DF4}" dt="2024-11-04T13:46:02.287" v="2177" actId="20577"/>
          <ac:spMkLst>
            <pc:docMk/>
            <pc:sldMk cId="4096565114" sldId="260"/>
            <ac:spMk id="3" creationId="{D480792E-AA84-37A5-D73A-29B2B60F1F11}"/>
          </ac:spMkLst>
        </pc:spChg>
        <pc:picChg chg="add mod">
          <ac:chgData name="Jarmo Tahvanainen" userId="79dd5496-d724-4dee-8c8a-4c63db31a1ee" providerId="ADAL" clId="{14F47294-76C2-4665-957B-1DCBB6142DF4}" dt="2024-11-04T13:30:03.561" v="1611" actId="14100"/>
          <ac:picMkLst>
            <pc:docMk/>
            <pc:sldMk cId="4096565114" sldId="260"/>
            <ac:picMk id="4" creationId="{0B64C9A0-F12D-FBAB-1D32-899F4F0B53F7}"/>
          </ac:picMkLst>
        </pc:picChg>
      </pc:sldChg>
      <pc:sldChg chg="delSp add del setBg delDesignElem">
        <pc:chgData name="Jarmo Tahvanainen" userId="79dd5496-d724-4dee-8c8a-4c63db31a1ee" providerId="ADAL" clId="{14F47294-76C2-4665-957B-1DCBB6142DF4}" dt="2024-11-04T13:08:35.154" v="962" actId="47"/>
        <pc:sldMkLst>
          <pc:docMk/>
          <pc:sldMk cId="1134792064" sldId="261"/>
        </pc:sldMkLst>
        <pc:spChg chg="del">
          <ac:chgData name="Jarmo Tahvanainen" userId="79dd5496-d724-4dee-8c8a-4c63db31a1ee" providerId="ADAL" clId="{14F47294-76C2-4665-957B-1DCBB6142DF4}" dt="2024-11-04T12:51:53.597" v="136"/>
          <ac:spMkLst>
            <pc:docMk/>
            <pc:sldMk cId="1134792064" sldId="261"/>
            <ac:spMk id="58" creationId="{D8051C07-24CA-62EA-D3B6-4EFD2F5B8BA3}"/>
          </ac:spMkLst>
        </pc:spChg>
        <pc:spChg chg="del">
          <ac:chgData name="Jarmo Tahvanainen" userId="79dd5496-d724-4dee-8c8a-4c63db31a1ee" providerId="ADAL" clId="{14F47294-76C2-4665-957B-1DCBB6142DF4}" dt="2024-11-04T12:51:53.597" v="136"/>
          <ac:spMkLst>
            <pc:docMk/>
            <pc:sldMk cId="1134792064" sldId="261"/>
            <ac:spMk id="66" creationId="{D84703C3-917F-D93D-AEB7-E59A00573181}"/>
          </ac:spMkLst>
        </pc:spChg>
      </pc:sldChg>
      <pc:sldChg chg="addSp modSp add mod">
        <pc:chgData name="Jarmo Tahvanainen" userId="79dd5496-d724-4dee-8c8a-4c63db31a1ee" providerId="ADAL" clId="{14F47294-76C2-4665-957B-1DCBB6142DF4}" dt="2024-11-04T13:29:10.925" v="1557" actId="20577"/>
        <pc:sldMkLst>
          <pc:docMk/>
          <pc:sldMk cId="2154372479" sldId="261"/>
        </pc:sldMkLst>
        <pc:spChg chg="mod">
          <ac:chgData name="Jarmo Tahvanainen" userId="79dd5496-d724-4dee-8c8a-4c63db31a1ee" providerId="ADAL" clId="{14F47294-76C2-4665-957B-1DCBB6142DF4}" dt="2024-11-04T13:29:10.925" v="1557" actId="20577"/>
          <ac:spMkLst>
            <pc:docMk/>
            <pc:sldMk cId="2154372479" sldId="261"/>
            <ac:spMk id="3" creationId="{D4CEB332-C4F8-3FBB-0394-053F7EA17F69}"/>
          </ac:spMkLst>
        </pc:spChg>
        <pc:picChg chg="add mod">
          <ac:chgData name="Jarmo Tahvanainen" userId="79dd5496-d724-4dee-8c8a-4c63db31a1ee" providerId="ADAL" clId="{14F47294-76C2-4665-957B-1DCBB6142DF4}" dt="2024-11-04T13:22:34.566" v="1109" actId="14100"/>
          <ac:picMkLst>
            <pc:docMk/>
            <pc:sldMk cId="2154372479" sldId="261"/>
            <ac:picMk id="4" creationId="{8D3C8C83-9668-D444-9259-D50B0D0CC9DC}"/>
          </ac:picMkLst>
        </pc:picChg>
      </pc:sldChg>
      <pc:sldChg chg="new del">
        <pc:chgData name="Jarmo Tahvanainen" userId="79dd5496-d724-4dee-8c8a-4c63db31a1ee" providerId="ADAL" clId="{14F47294-76C2-4665-957B-1DCBB6142DF4}" dt="2024-11-04T12:51:44.967" v="131" actId="680"/>
        <pc:sldMkLst>
          <pc:docMk/>
          <pc:sldMk cId="2542528399" sldId="261"/>
        </pc:sldMkLst>
      </pc:sldChg>
      <pc:sldChg chg="addSp delSp add del setBg delDesignElem">
        <pc:chgData name="Jarmo Tahvanainen" userId="79dd5496-d724-4dee-8c8a-4c63db31a1ee" providerId="ADAL" clId="{14F47294-76C2-4665-957B-1DCBB6142DF4}" dt="2024-11-04T12:51:51.769" v="134"/>
        <pc:sldMkLst>
          <pc:docMk/>
          <pc:sldMk cId="3628144186" sldId="261"/>
        </pc:sldMkLst>
        <pc:spChg chg="add del">
          <ac:chgData name="Jarmo Tahvanainen" userId="79dd5496-d724-4dee-8c8a-4c63db31a1ee" providerId="ADAL" clId="{14F47294-76C2-4665-957B-1DCBB6142DF4}" dt="2024-11-04T12:51:51.769" v="134"/>
          <ac:spMkLst>
            <pc:docMk/>
            <pc:sldMk cId="3628144186" sldId="261"/>
            <ac:spMk id="58" creationId="{03C99934-AC46-F8AC-A9C6-B515D74EC6A6}"/>
          </ac:spMkLst>
        </pc:spChg>
        <pc:spChg chg="add del">
          <ac:chgData name="Jarmo Tahvanainen" userId="79dd5496-d724-4dee-8c8a-4c63db31a1ee" providerId="ADAL" clId="{14F47294-76C2-4665-957B-1DCBB6142DF4}" dt="2024-11-04T12:51:51.769" v="134"/>
          <ac:spMkLst>
            <pc:docMk/>
            <pc:sldMk cId="3628144186" sldId="261"/>
            <ac:spMk id="66" creationId="{654FE199-A747-11B0-74A8-1729F745F00A}"/>
          </ac:spMkLst>
        </pc:spChg>
      </pc:sldChg>
      <pc:sldChg chg="delSp add del setBg delDesignElem">
        <pc:chgData name="Jarmo Tahvanainen" userId="79dd5496-d724-4dee-8c8a-4c63db31a1ee" providerId="ADAL" clId="{14F47294-76C2-4665-957B-1DCBB6142DF4}" dt="2024-11-04T12:51:37.016" v="126" actId="47"/>
        <pc:sldMkLst>
          <pc:docMk/>
          <pc:sldMk cId="3897752649" sldId="261"/>
        </pc:sldMkLst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3" creationId="{6572C892-56B0-51D3-2488-96BB43D9E523}"/>
          </ac:spMkLst>
        </pc:spChg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4" creationId="{30877BE1-D747-2C1F-815B-E8D97D8177EF}"/>
          </ac:spMkLst>
        </pc:spChg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5" creationId="{0E21BEA7-78E9-CE64-AE53-1D6D75625832}"/>
          </ac:spMkLst>
        </pc:spChg>
      </pc:sldChg>
      <pc:sldChg chg="delSp add del setBg delDesignElem">
        <pc:chgData name="Jarmo Tahvanainen" userId="79dd5496-d724-4dee-8c8a-4c63db31a1ee" providerId="ADAL" clId="{14F47294-76C2-4665-957B-1DCBB6142DF4}" dt="2024-11-04T12:51:42.400" v="129" actId="2696"/>
        <pc:sldMkLst>
          <pc:docMk/>
          <pc:sldMk cId="4118836080" sldId="261"/>
        </pc:sldMkLst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3" creationId="{F01AE5EF-AAB9-B9A8-47AD-A2B28CDA971C}"/>
          </ac:spMkLst>
        </pc:spChg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4" creationId="{50C3AE9A-7CA2-13B6-1CCC-33E6204A4D88}"/>
          </ac:spMkLst>
        </pc:spChg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5" creationId="{72215CE9-7E63-3975-901C-53C979EBBE8E}"/>
          </ac:spMkLst>
        </pc:spChg>
      </pc:sldChg>
    </pc:docChg>
  </pc:docChgLst>
  <pc:docChgLst>
    <pc:chgData name="Jarmo Tahvanainen" userId="79dd5496-d724-4dee-8c8a-4c63db31a1ee" providerId="ADAL" clId="{0C0109C4-1697-43C4-8813-F248CABFD3C5}"/>
    <pc:docChg chg="undo custSel addSld delSld modSld sldOrd">
      <pc:chgData name="Jarmo Tahvanainen" userId="79dd5496-d724-4dee-8c8a-4c63db31a1ee" providerId="ADAL" clId="{0C0109C4-1697-43C4-8813-F248CABFD3C5}" dt="2024-12-03T13:55:32.576" v="13136" actId="20577"/>
      <pc:docMkLst>
        <pc:docMk/>
      </pc:docMkLst>
      <pc:sldChg chg="modSp mod modNotesTx">
        <pc:chgData name="Jarmo Tahvanainen" userId="79dd5496-d724-4dee-8c8a-4c63db31a1ee" providerId="ADAL" clId="{0C0109C4-1697-43C4-8813-F248CABFD3C5}" dt="2024-12-02T12:57:47.167" v="9302" actId="20577"/>
        <pc:sldMkLst>
          <pc:docMk/>
          <pc:sldMk cId="2556729438" sldId="262"/>
        </pc:sldMkLst>
        <pc:spChg chg="mod">
          <ac:chgData name="Jarmo Tahvanainen" userId="79dd5496-d724-4dee-8c8a-4c63db31a1ee" providerId="ADAL" clId="{0C0109C4-1697-43C4-8813-F248CABFD3C5}" dt="2024-12-02T12:57:26.871" v="9274" actId="20577"/>
          <ac:spMkLst>
            <pc:docMk/>
            <pc:sldMk cId="2556729438" sldId="262"/>
            <ac:spMk id="2" creationId="{A21299AC-8CCB-EB2D-345B-2A048A526F6F}"/>
          </ac:spMkLst>
        </pc:spChg>
        <pc:picChg chg="mod">
          <ac:chgData name="Jarmo Tahvanainen" userId="79dd5496-d724-4dee-8c8a-4c63db31a1ee" providerId="ADAL" clId="{0C0109C4-1697-43C4-8813-F248CABFD3C5}" dt="2024-12-02T10:27:49.617" v="188" actId="1035"/>
          <ac:picMkLst>
            <pc:docMk/>
            <pc:sldMk cId="2556729438" sldId="262"/>
            <ac:picMk id="6" creationId="{D3B02043-E2D3-8227-25A9-013B991723E1}"/>
          </ac:picMkLst>
        </pc:picChg>
        <pc:picChg chg="mod">
          <ac:chgData name="Jarmo Tahvanainen" userId="79dd5496-d724-4dee-8c8a-4c63db31a1ee" providerId="ADAL" clId="{0C0109C4-1697-43C4-8813-F248CABFD3C5}" dt="2024-12-02T10:27:49.617" v="188" actId="1035"/>
          <ac:picMkLst>
            <pc:docMk/>
            <pc:sldMk cId="2556729438" sldId="262"/>
            <ac:picMk id="7" creationId="{D796F25A-462B-354C-EAD3-7AF2402407F7}"/>
          </ac:picMkLst>
        </pc:picChg>
      </pc:sldChg>
      <pc:sldChg chg="modSp mod setBg modNotesTx">
        <pc:chgData name="Jarmo Tahvanainen" userId="79dd5496-d724-4dee-8c8a-4c63db31a1ee" providerId="ADAL" clId="{0C0109C4-1697-43C4-8813-F248CABFD3C5}" dt="2024-12-02T13:24:41.765" v="9493" actId="20577"/>
        <pc:sldMkLst>
          <pc:docMk/>
          <pc:sldMk cId="3875350202" sldId="265"/>
        </pc:sldMkLst>
        <pc:spChg chg="mod">
          <ac:chgData name="Jarmo Tahvanainen" userId="79dd5496-d724-4dee-8c8a-4c63db31a1ee" providerId="ADAL" clId="{0C0109C4-1697-43C4-8813-F248CABFD3C5}" dt="2024-12-02T10:28:05.378" v="206" actId="20577"/>
          <ac:spMkLst>
            <pc:docMk/>
            <pc:sldMk cId="3875350202" sldId="265"/>
            <ac:spMk id="4" creationId="{BAFBFCF7-623E-E42D-48C7-AB9CE4D8CC15}"/>
          </ac:spMkLst>
        </pc:spChg>
        <pc:spChg chg="mod">
          <ac:chgData name="Jarmo Tahvanainen" userId="79dd5496-d724-4dee-8c8a-4c63db31a1ee" providerId="ADAL" clId="{0C0109C4-1697-43C4-8813-F248CABFD3C5}" dt="2024-12-02T13:23:22.703" v="9479" actId="113"/>
          <ac:spMkLst>
            <pc:docMk/>
            <pc:sldMk cId="3875350202" sldId="265"/>
            <ac:spMk id="5" creationId="{27A1A1A5-2A58-CE7B-30CF-10F07978FEC0}"/>
          </ac:spMkLst>
        </pc:spChg>
      </pc:sldChg>
      <pc:sldChg chg="addSp modSp mod modNotesTx">
        <pc:chgData name="Jarmo Tahvanainen" userId="79dd5496-d724-4dee-8c8a-4c63db31a1ee" providerId="ADAL" clId="{0C0109C4-1697-43C4-8813-F248CABFD3C5}" dt="2024-12-03T09:19:03.202" v="10840"/>
        <pc:sldMkLst>
          <pc:docMk/>
          <pc:sldMk cId="243073721" sldId="266"/>
        </pc:sldMkLst>
        <pc:spChg chg="mod">
          <ac:chgData name="Jarmo Tahvanainen" userId="79dd5496-d724-4dee-8c8a-4c63db31a1ee" providerId="ADAL" clId="{0C0109C4-1697-43C4-8813-F248CABFD3C5}" dt="2024-12-02T13:29:44.684" v="9578" actId="1076"/>
          <ac:spMkLst>
            <pc:docMk/>
            <pc:sldMk cId="243073721" sldId="266"/>
            <ac:spMk id="5" creationId="{06B0DF97-40AC-081A-C634-5D0C39D9A739}"/>
          </ac:spMkLst>
        </pc:spChg>
        <pc:graphicFrameChg chg="add mod">
          <ac:chgData name="Jarmo Tahvanainen" userId="79dd5496-d724-4dee-8c8a-4c63db31a1ee" providerId="ADAL" clId="{0C0109C4-1697-43C4-8813-F248CABFD3C5}" dt="2024-12-03T09:19:03.202" v="10840"/>
          <ac:graphicFrameMkLst>
            <pc:docMk/>
            <pc:sldMk cId="243073721" sldId="266"/>
            <ac:graphicFrameMk id="2" creationId="{C736F88A-9EBC-89B4-8BFA-86D1200D0D07}"/>
          </ac:graphicFrameMkLst>
        </pc:graphicFrameChg>
      </pc:sldChg>
      <pc:sldChg chg="modSp mod modNotesTx">
        <pc:chgData name="Jarmo Tahvanainen" userId="79dd5496-d724-4dee-8c8a-4c63db31a1ee" providerId="ADAL" clId="{0C0109C4-1697-43C4-8813-F248CABFD3C5}" dt="2024-12-02T13:36:46.967" v="9646" actId="20577"/>
        <pc:sldMkLst>
          <pc:docMk/>
          <pc:sldMk cId="2408874367" sldId="267"/>
        </pc:sldMkLst>
        <pc:spChg chg="mod">
          <ac:chgData name="Jarmo Tahvanainen" userId="79dd5496-d724-4dee-8c8a-4c63db31a1ee" providerId="ADAL" clId="{0C0109C4-1697-43C4-8813-F248CABFD3C5}" dt="2024-12-02T13:30:43.390" v="9635" actId="20577"/>
          <ac:spMkLst>
            <pc:docMk/>
            <pc:sldMk cId="2408874367" sldId="267"/>
            <ac:spMk id="4" creationId="{62672678-1329-E59C-1922-DD414719EC45}"/>
          </ac:spMkLst>
        </pc:spChg>
        <pc:spChg chg="mod">
          <ac:chgData name="Jarmo Tahvanainen" userId="79dd5496-d724-4dee-8c8a-4c63db31a1ee" providerId="ADAL" clId="{0C0109C4-1697-43C4-8813-F248CABFD3C5}" dt="2024-12-02T11:17:17.035" v="5544" actId="20577"/>
          <ac:spMkLst>
            <pc:docMk/>
            <pc:sldMk cId="2408874367" sldId="267"/>
            <ac:spMk id="85" creationId="{601CE3E5-4E55-C713-A3BD-E7CBCE76D68A}"/>
          </ac:spMkLst>
        </pc:spChg>
        <pc:spChg chg="mod">
          <ac:chgData name="Jarmo Tahvanainen" userId="79dd5496-d724-4dee-8c8a-4c63db31a1ee" providerId="ADAL" clId="{0C0109C4-1697-43C4-8813-F248CABFD3C5}" dt="2024-12-02T11:38:04.512" v="6619" actId="20577"/>
          <ac:spMkLst>
            <pc:docMk/>
            <pc:sldMk cId="2408874367" sldId="267"/>
            <ac:spMk id="99" creationId="{2DE37330-EAEF-5C95-6301-FA057AAB53BA}"/>
          </ac:spMkLst>
        </pc:spChg>
      </pc:sldChg>
      <pc:sldChg chg="addSp delSp modSp mod modNotesTx">
        <pc:chgData name="Jarmo Tahvanainen" userId="79dd5496-d724-4dee-8c8a-4c63db31a1ee" providerId="ADAL" clId="{0C0109C4-1697-43C4-8813-F248CABFD3C5}" dt="2024-12-02T14:37:18.401" v="10485" actId="27918"/>
        <pc:sldMkLst>
          <pc:docMk/>
          <pc:sldMk cId="1381898905" sldId="268"/>
        </pc:sldMkLst>
        <pc:spChg chg="mod">
          <ac:chgData name="Jarmo Tahvanainen" userId="79dd5496-d724-4dee-8c8a-4c63db31a1ee" providerId="ADAL" clId="{0C0109C4-1697-43C4-8813-F248CABFD3C5}" dt="2024-12-02T11:18:07.029" v="5559" actId="6549"/>
          <ac:spMkLst>
            <pc:docMk/>
            <pc:sldMk cId="1381898905" sldId="268"/>
            <ac:spMk id="4" creationId="{5A1CF03B-B17E-D03E-AAC1-9452C5565CAF}"/>
          </ac:spMkLst>
        </pc:spChg>
        <pc:spChg chg="mod ord">
          <ac:chgData name="Jarmo Tahvanainen" userId="79dd5496-d724-4dee-8c8a-4c63db31a1ee" providerId="ADAL" clId="{0C0109C4-1697-43C4-8813-F248CABFD3C5}" dt="2024-12-02T14:31:19.697" v="10429" actId="1076"/>
          <ac:spMkLst>
            <pc:docMk/>
            <pc:sldMk cId="1381898905" sldId="268"/>
            <ac:spMk id="5" creationId="{6A0E079A-9C4C-AF42-39D5-41D75A25A78B}"/>
          </ac:spMkLst>
        </pc:spChg>
        <pc:spChg chg="add del mod">
          <ac:chgData name="Jarmo Tahvanainen" userId="79dd5496-d724-4dee-8c8a-4c63db31a1ee" providerId="ADAL" clId="{0C0109C4-1697-43C4-8813-F248CABFD3C5}" dt="2024-12-02T14:23:48.537" v="10250" actId="478"/>
          <ac:spMkLst>
            <pc:docMk/>
            <pc:sldMk cId="1381898905" sldId="268"/>
            <ac:spMk id="8" creationId="{1D0CA4C5-960D-C646-B856-5BB39C4AC8F9}"/>
          </ac:spMkLst>
        </pc:spChg>
        <pc:spChg chg="add del mod">
          <ac:chgData name="Jarmo Tahvanainen" userId="79dd5496-d724-4dee-8c8a-4c63db31a1ee" providerId="ADAL" clId="{0C0109C4-1697-43C4-8813-F248CABFD3C5}" dt="2024-12-02T14:18:42.680" v="10149" actId="478"/>
          <ac:spMkLst>
            <pc:docMk/>
            <pc:sldMk cId="1381898905" sldId="268"/>
            <ac:spMk id="13" creationId="{6BF69B9B-1687-33E0-721F-BB4ECC0FDC56}"/>
          </ac:spMkLst>
        </pc:spChg>
        <pc:spChg chg="add del mod">
          <ac:chgData name="Jarmo Tahvanainen" userId="79dd5496-d724-4dee-8c8a-4c63db31a1ee" providerId="ADAL" clId="{0C0109C4-1697-43C4-8813-F248CABFD3C5}" dt="2024-12-02T14:18:46.040" v="10150" actId="478"/>
          <ac:spMkLst>
            <pc:docMk/>
            <pc:sldMk cId="1381898905" sldId="268"/>
            <ac:spMk id="14" creationId="{E0EB926F-FC1D-EC5B-6CA0-D151774C9875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15" creationId="{50D16ED6-EF42-D724-36F6-4C77C24AA84C}"/>
          </ac:spMkLst>
        </pc:spChg>
        <pc:spChg chg="add del mod">
          <ac:chgData name="Jarmo Tahvanainen" userId="79dd5496-d724-4dee-8c8a-4c63db31a1ee" providerId="ADAL" clId="{0C0109C4-1697-43C4-8813-F248CABFD3C5}" dt="2024-12-02T14:23:48.537" v="10250" actId="478"/>
          <ac:spMkLst>
            <pc:docMk/>
            <pc:sldMk cId="1381898905" sldId="268"/>
            <ac:spMk id="16" creationId="{D582509F-1DE0-F376-06CB-84B2EB30F3C4}"/>
          </ac:spMkLst>
        </pc:spChg>
        <pc:spChg chg="add del mod">
          <ac:chgData name="Jarmo Tahvanainen" userId="79dd5496-d724-4dee-8c8a-4c63db31a1ee" providerId="ADAL" clId="{0C0109C4-1697-43C4-8813-F248CABFD3C5}" dt="2024-12-02T14:18:46.040" v="10150" actId="478"/>
          <ac:spMkLst>
            <pc:docMk/>
            <pc:sldMk cId="1381898905" sldId="268"/>
            <ac:spMk id="17" creationId="{91B87E62-C5FD-CD7E-F5FD-797C24F19630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6" creationId="{9CC21D86-01B3-5FFC-B92C-C3146EE0E089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7" creationId="{9CB9E474-F8F2-1978-420E-04BCC4058D88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8" creationId="{B31D5356-44FF-FD7A-92EB-63A2F167ADCF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9" creationId="{F03762B6-17AF-FBA8-1160-315503DAB4E7}"/>
          </ac:spMkLst>
        </pc:spChg>
        <pc:grpChg chg="add mod">
          <ac:chgData name="Jarmo Tahvanainen" userId="79dd5496-d724-4dee-8c8a-4c63db31a1ee" providerId="ADAL" clId="{0C0109C4-1697-43C4-8813-F248CABFD3C5}" dt="2024-12-02T14:31:10.208" v="10427" actId="1076"/>
          <ac:grpSpMkLst>
            <pc:docMk/>
            <pc:sldMk cId="1381898905" sldId="268"/>
            <ac:grpSpMk id="2" creationId="{D7091313-EC33-4B36-850C-C2A91C72BD90}"/>
          </ac:grpSpMkLst>
        </pc:grpChg>
        <pc:graphicFrameChg chg="add mod">
          <ac:chgData name="Jarmo Tahvanainen" userId="79dd5496-d724-4dee-8c8a-4c63db31a1ee" providerId="ADAL" clId="{0C0109C4-1697-43C4-8813-F248CABFD3C5}" dt="2024-12-02T14:31:31.950" v="10431" actId="14100"/>
          <ac:graphicFrameMkLst>
            <pc:docMk/>
            <pc:sldMk cId="1381898905" sldId="268"/>
            <ac:graphicFrameMk id="35" creationId="{A076B3B5-7609-22AD-7415-BCE979D6019C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2T14:29:00.751" v="10383" actId="478"/>
          <ac:graphicFrameMkLst>
            <pc:docMk/>
            <pc:sldMk cId="1381898905" sldId="268"/>
            <ac:graphicFrameMk id="36" creationId="{02D915D6-67C7-24CC-B502-E4A834218C75}"/>
          </ac:graphicFrameMkLst>
        </pc:graphicFrameChg>
        <pc:graphicFrameChg chg="add mod">
          <ac:chgData name="Jarmo Tahvanainen" userId="79dd5496-d724-4dee-8c8a-4c63db31a1ee" providerId="ADAL" clId="{0C0109C4-1697-43C4-8813-F248CABFD3C5}" dt="2024-12-02T14:31:41.797" v="10433" actId="14100"/>
          <ac:graphicFrameMkLst>
            <pc:docMk/>
            <pc:sldMk cId="1381898905" sldId="268"/>
            <ac:graphicFrameMk id="37" creationId="{F3A6A752-B937-E8CF-7854-09304834BB74}"/>
          </ac:graphicFrameMkLst>
        </pc:graphicFrameChg>
        <pc:graphicFrameChg chg="add mod">
          <ac:chgData name="Jarmo Tahvanainen" userId="79dd5496-d724-4dee-8c8a-4c63db31a1ee" providerId="ADAL" clId="{0C0109C4-1697-43C4-8813-F248CABFD3C5}" dt="2024-12-02T14:31:55.426" v="10452" actId="20577"/>
          <ac:graphicFrameMkLst>
            <pc:docMk/>
            <pc:sldMk cId="1381898905" sldId="268"/>
            <ac:graphicFrameMk id="38" creationId="{6F6DF3B6-53C8-E5F5-7B0A-2F45BDB575B0}"/>
          </ac:graphicFrameMkLst>
        </pc:graphicFrameChg>
        <pc:picChg chg="del mod">
          <ac:chgData name="Jarmo Tahvanainen" userId="79dd5496-d724-4dee-8c8a-4c63db31a1ee" providerId="ADAL" clId="{0C0109C4-1697-43C4-8813-F248CABFD3C5}" dt="2024-12-02T14:31:08.156" v="10426" actId="478"/>
          <ac:picMkLst>
            <pc:docMk/>
            <pc:sldMk cId="1381898905" sldId="268"/>
            <ac:picMk id="6" creationId="{AE6C7282-BAAD-57B0-3651-DA87D3EE46D7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7" creationId="{51A452BC-D991-55C3-FF92-99C974B4D356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9" creationId="{71EF0444-3AE1-08F0-6498-3AFFD478A954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0" creationId="{C84B5DBC-F0DE-8537-7AFD-D475AECD4C4F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1" creationId="{30CAB2F5-30B2-47CE-A919-5E0B6585FD86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2" creationId="{46037945-F488-D20F-0F0B-0D257C8FE2AB}"/>
          </ac:picMkLst>
        </pc:pic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18" creationId="{A7A280EB-7B7F-1C82-38F3-9BA78C97AFCD}"/>
          </ac:cxnSpMkLst>
        </pc:cxnChg>
        <pc:cxnChg chg="add del mod">
          <ac:chgData name="Jarmo Tahvanainen" userId="79dd5496-d724-4dee-8c8a-4c63db31a1ee" providerId="ADAL" clId="{0C0109C4-1697-43C4-8813-F248CABFD3C5}" dt="2024-12-02T14:20:24.712" v="10222" actId="478"/>
          <ac:cxnSpMkLst>
            <pc:docMk/>
            <pc:sldMk cId="1381898905" sldId="268"/>
            <ac:cxnSpMk id="19" creationId="{422AFFBD-16A7-7A2A-6F1E-4A3CC84F11D4}"/>
          </ac:cxnSpMkLst>
        </pc:cxnChg>
        <pc:cxnChg chg="add del mod">
          <ac:chgData name="Jarmo Tahvanainen" userId="79dd5496-d724-4dee-8c8a-4c63db31a1ee" providerId="ADAL" clId="{0C0109C4-1697-43C4-8813-F248CABFD3C5}" dt="2024-12-02T14:20:23.927" v="10220" actId="478"/>
          <ac:cxnSpMkLst>
            <pc:docMk/>
            <pc:sldMk cId="1381898905" sldId="268"/>
            <ac:cxnSpMk id="20" creationId="{D946FB55-A93B-0A6B-B1E0-57839F865632}"/>
          </ac:cxnSpMkLst>
        </pc:cxnChg>
        <pc:cxnChg chg="add del mod">
          <ac:chgData name="Jarmo Tahvanainen" userId="79dd5496-d724-4dee-8c8a-4c63db31a1ee" providerId="ADAL" clId="{0C0109C4-1697-43C4-8813-F248CABFD3C5}" dt="2024-12-02T14:20:24.199" v="10221" actId="478"/>
          <ac:cxnSpMkLst>
            <pc:docMk/>
            <pc:sldMk cId="1381898905" sldId="268"/>
            <ac:cxnSpMk id="21" creationId="{83207A1A-5779-F431-DDBF-E553E921B05E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2" creationId="{3BD12EF9-2374-E17A-2C61-334788F3AD2D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3" creationId="{6E5AC1F0-7E8F-F3DE-3881-6DB9D07AD454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4" creationId="{B2B8BFF9-1130-DA21-9EA1-CA81FA8E0E2D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5" creationId="{12C30722-DB41-1980-7A63-D07EBC174447}"/>
          </ac:cxnSpMkLst>
        </pc:cxn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31" creationId="{90199663-3B69-12B0-E43F-A11B8F92BB80}"/>
          </ac:cxnSpMkLst>
        </pc:cxn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32" creationId="{573284E6-2955-20B8-8B02-212F5CB16EC8}"/>
          </ac:cxnSpMkLst>
        </pc:cxnChg>
      </pc:sldChg>
      <pc:sldChg chg="delSp modSp add del mod modNotesTx">
        <pc:chgData name="Jarmo Tahvanainen" userId="79dd5496-d724-4dee-8c8a-4c63db31a1ee" providerId="ADAL" clId="{0C0109C4-1697-43C4-8813-F248CABFD3C5}" dt="2024-12-02T14:57:30.123" v="10589" actId="478"/>
        <pc:sldMkLst>
          <pc:docMk/>
          <pc:sldMk cId="1199507831" sldId="270"/>
        </pc:sldMkLst>
        <pc:spChg chg="mod">
          <ac:chgData name="Jarmo Tahvanainen" userId="79dd5496-d724-4dee-8c8a-4c63db31a1ee" providerId="ADAL" clId="{0C0109C4-1697-43C4-8813-F248CABFD3C5}" dt="2024-12-02T12:54:26.885" v="9158" actId="5793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0C0109C4-1697-43C4-8813-F248CABFD3C5}" dt="2024-12-02T12:54:33.615" v="9162" actId="20577"/>
          <ac:spMkLst>
            <pc:docMk/>
            <pc:sldMk cId="1199507831" sldId="270"/>
            <ac:spMk id="5" creationId="{5CC152D8-2B89-06D1-106B-3D4BB5F03558}"/>
          </ac:spMkLst>
        </pc:spChg>
        <pc:spChg chg="del mod">
          <ac:chgData name="Jarmo Tahvanainen" userId="79dd5496-d724-4dee-8c8a-4c63db31a1ee" providerId="ADAL" clId="{0C0109C4-1697-43C4-8813-F248CABFD3C5}" dt="2024-12-02T14:57:30.123" v="10589" actId="478"/>
          <ac:spMkLst>
            <pc:docMk/>
            <pc:sldMk cId="1199507831" sldId="270"/>
            <ac:spMk id="7" creationId="{544106FF-3ECF-8A1E-E9AB-0D8EE99942E7}"/>
          </ac:spMkLst>
        </pc:spChg>
      </pc:sldChg>
      <pc:sldChg chg="del">
        <pc:chgData name="Jarmo Tahvanainen" userId="79dd5496-d724-4dee-8c8a-4c63db31a1ee" providerId="ADAL" clId="{0C0109C4-1697-43C4-8813-F248CABFD3C5}" dt="2024-12-02T11:21:42.685" v="5996" actId="47"/>
        <pc:sldMkLst>
          <pc:docMk/>
          <pc:sldMk cId="4105832824" sldId="271"/>
        </pc:sldMkLst>
      </pc:sldChg>
      <pc:sldChg chg="addSp delSp modSp mod">
        <pc:chgData name="Jarmo Tahvanainen" userId="79dd5496-d724-4dee-8c8a-4c63db31a1ee" providerId="ADAL" clId="{0C0109C4-1697-43C4-8813-F248CABFD3C5}" dt="2024-12-02T14:57:45.848" v="10598" actId="5793"/>
        <pc:sldMkLst>
          <pc:docMk/>
          <pc:sldMk cId="500713439" sldId="272"/>
        </pc:sldMkLst>
        <pc:spChg chg="mod">
          <ac:chgData name="Jarmo Tahvanainen" userId="79dd5496-d724-4dee-8c8a-4c63db31a1ee" providerId="ADAL" clId="{0C0109C4-1697-43C4-8813-F248CABFD3C5}" dt="2024-12-02T14:14:07.558" v="10092" actId="1035"/>
          <ac:spMkLst>
            <pc:docMk/>
            <pc:sldMk cId="500713439" sldId="272"/>
            <ac:spMk id="4" creationId="{FE6BF5CD-4F7C-0F03-D094-EB2DD62AC5A0}"/>
          </ac:spMkLst>
        </pc:spChg>
        <pc:spChg chg="add del mod">
          <ac:chgData name="Jarmo Tahvanainen" userId="79dd5496-d724-4dee-8c8a-4c63db31a1ee" providerId="ADAL" clId="{0C0109C4-1697-43C4-8813-F248CABFD3C5}" dt="2024-12-02T14:17:05.751" v="10110" actId="478"/>
          <ac:spMkLst>
            <pc:docMk/>
            <pc:sldMk cId="500713439" sldId="272"/>
            <ac:spMk id="6" creationId="{57D9A56C-A18D-5BC2-600E-CDA5DB577974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7" creationId="{7C57D377-5B4B-64AE-12C6-949F0F20AAF1}"/>
          </ac:spMkLst>
        </pc:spChg>
        <pc:spChg chg="add del mod">
          <ac:chgData name="Jarmo Tahvanainen" userId="79dd5496-d724-4dee-8c8a-4c63db31a1ee" providerId="ADAL" clId="{0C0109C4-1697-43C4-8813-F248CABFD3C5}" dt="2024-12-02T14:06:29.781" v="9765" actId="478"/>
          <ac:spMkLst>
            <pc:docMk/>
            <pc:sldMk cId="500713439" sldId="272"/>
            <ac:spMk id="8" creationId="{CADBD237-FA54-FAAC-983A-DBFFEC016158}"/>
          </ac:spMkLst>
        </pc:spChg>
        <pc:spChg chg="del mod">
          <ac:chgData name="Jarmo Tahvanainen" userId="79dd5496-d724-4dee-8c8a-4c63db31a1ee" providerId="ADAL" clId="{0C0109C4-1697-43C4-8813-F248CABFD3C5}" dt="2024-12-02T12:31:22.466" v="9142" actId="478"/>
          <ac:spMkLst>
            <pc:docMk/>
            <pc:sldMk cId="500713439" sldId="272"/>
            <ac:spMk id="9" creationId="{BF4EF602-EE29-1CD5-8036-9F2E155A81E0}"/>
          </ac:spMkLst>
        </pc:spChg>
        <pc:spChg chg="add del mod">
          <ac:chgData name="Jarmo Tahvanainen" userId="79dd5496-d724-4dee-8c8a-4c63db31a1ee" providerId="ADAL" clId="{0C0109C4-1697-43C4-8813-F248CABFD3C5}" dt="2024-12-02T14:06:30.196" v="9766" actId="478"/>
          <ac:spMkLst>
            <pc:docMk/>
            <pc:sldMk cId="500713439" sldId="272"/>
            <ac:spMk id="10" creationId="{77FF2B81-4D84-B01E-2059-FB5DAA55B3B8}"/>
          </ac:spMkLst>
        </pc:spChg>
        <pc:spChg chg="add del mod">
          <ac:chgData name="Jarmo Tahvanainen" userId="79dd5496-d724-4dee-8c8a-4c63db31a1ee" providerId="ADAL" clId="{0C0109C4-1697-43C4-8813-F248CABFD3C5}" dt="2024-12-02T14:07:01.718" v="9785" actId="1076"/>
          <ac:spMkLst>
            <pc:docMk/>
            <pc:sldMk cId="500713439" sldId="272"/>
            <ac:spMk id="11" creationId="{6BA41C98-251A-4AEC-5A71-0A26081D5D25}"/>
          </ac:spMkLst>
        </pc:spChg>
        <pc:spChg chg="del">
          <ac:chgData name="Jarmo Tahvanainen" userId="79dd5496-d724-4dee-8c8a-4c63db31a1ee" providerId="ADAL" clId="{0C0109C4-1697-43C4-8813-F248CABFD3C5}" dt="2024-12-02T13:39:02.832" v="9672" actId="478"/>
          <ac:spMkLst>
            <pc:docMk/>
            <pc:sldMk cId="500713439" sldId="272"/>
            <ac:spMk id="12" creationId="{14F829F2-A211-78CC-9326-743BA8347CC1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3" creationId="{756F59C5-A097-CB22-62BC-13B39DC6AF7B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4" creationId="{2C66E5B0-E872-56AD-CA50-A8E78B442E6E}"/>
          </ac:spMkLst>
        </pc:spChg>
        <pc:spChg chg="add del mod">
          <ac:chgData name="Jarmo Tahvanainen" userId="79dd5496-d724-4dee-8c8a-4c63db31a1ee" providerId="ADAL" clId="{0C0109C4-1697-43C4-8813-F248CABFD3C5}" dt="2024-12-02T14:08:53.629" v="9900" actId="478"/>
          <ac:spMkLst>
            <pc:docMk/>
            <pc:sldMk cId="500713439" sldId="272"/>
            <ac:spMk id="15" creationId="{2DD705F2-EC1C-2ACA-16DE-D918E0B0292D}"/>
          </ac:spMkLst>
        </pc:spChg>
        <pc:spChg chg="add mod">
          <ac:chgData name="Jarmo Tahvanainen" userId="79dd5496-d724-4dee-8c8a-4c63db31a1ee" providerId="ADAL" clId="{0C0109C4-1697-43C4-8813-F248CABFD3C5}" dt="2024-12-02T14:08:05.225" v="9816"/>
          <ac:spMkLst>
            <pc:docMk/>
            <pc:sldMk cId="500713439" sldId="272"/>
            <ac:spMk id="16" creationId="{267BD5BB-47CE-A9EA-ED7A-A40CF031A111}"/>
          </ac:spMkLst>
        </pc:spChg>
        <pc:spChg chg="add del mod">
          <ac:chgData name="Jarmo Tahvanainen" userId="79dd5496-d724-4dee-8c8a-4c63db31a1ee" providerId="ADAL" clId="{0C0109C4-1697-43C4-8813-F248CABFD3C5}" dt="2024-12-02T14:08:52.974" v="9899" actId="478"/>
          <ac:spMkLst>
            <pc:docMk/>
            <pc:sldMk cId="500713439" sldId="272"/>
            <ac:spMk id="17" creationId="{B1A663AA-F5FF-BED6-5B09-AA47649372B5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8" creationId="{A07FA47F-A111-85F7-65EA-9B175E25F2E1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9" creationId="{171D69D1-BF3C-D7F9-5C14-33ACB3A8C536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0" creationId="{6F5E698A-6763-D2FF-A3FA-528166AC1B0B}"/>
          </ac:spMkLst>
        </pc:spChg>
        <pc:spChg chg="add mod">
          <ac:chgData name="Jarmo Tahvanainen" userId="79dd5496-d724-4dee-8c8a-4c63db31a1ee" providerId="ADAL" clId="{0C0109C4-1697-43C4-8813-F248CABFD3C5}" dt="2024-12-02T14:57:45.848" v="10598" actId="5793"/>
          <ac:spMkLst>
            <pc:docMk/>
            <pc:sldMk cId="500713439" sldId="272"/>
            <ac:spMk id="21" creationId="{44A08EB5-D321-CDB6-568C-FDDAA9BF32A2}"/>
          </ac:spMkLst>
        </pc:spChg>
        <pc:spChg chg="add mod">
          <ac:chgData name="Jarmo Tahvanainen" userId="79dd5496-d724-4dee-8c8a-4c63db31a1ee" providerId="ADAL" clId="{0C0109C4-1697-43C4-8813-F248CABFD3C5}" dt="2024-12-02T14:10:11.953" v="9930"/>
          <ac:spMkLst>
            <pc:docMk/>
            <pc:sldMk cId="500713439" sldId="272"/>
            <ac:spMk id="22" creationId="{C9C844AD-97C2-0715-78BC-89FA391C0DD2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3" creationId="{89681B51-84DF-2696-D1D5-6D7C81682BB4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4" creationId="{6790B52C-1D1E-549B-EF33-E514D32AA121}"/>
          </ac:spMkLst>
        </pc:spChg>
        <pc:spChg chg="add mod">
          <ac:chgData name="Jarmo Tahvanainen" userId="79dd5496-d724-4dee-8c8a-4c63db31a1ee" providerId="ADAL" clId="{0C0109C4-1697-43C4-8813-F248CABFD3C5}" dt="2024-12-02T14:12:53.840" v="10061" actId="571"/>
          <ac:spMkLst>
            <pc:docMk/>
            <pc:sldMk cId="500713439" sldId="272"/>
            <ac:spMk id="25" creationId="{564B9B2F-86FB-3515-6035-8C85A7E8B230}"/>
          </ac:spMkLst>
        </pc:spChg>
        <pc:spChg chg="add mod">
          <ac:chgData name="Jarmo Tahvanainen" userId="79dd5496-d724-4dee-8c8a-4c63db31a1ee" providerId="ADAL" clId="{0C0109C4-1697-43C4-8813-F248CABFD3C5}" dt="2024-12-02T14:12:53.840" v="10061" actId="571"/>
          <ac:spMkLst>
            <pc:docMk/>
            <pc:sldMk cId="500713439" sldId="272"/>
            <ac:spMk id="26" creationId="{0BB32451-D50B-3EF2-EC25-948C299BB855}"/>
          </ac:spMkLst>
        </pc:spChg>
        <pc:picChg chg="mod">
          <ac:chgData name="Jarmo Tahvanainen" userId="79dd5496-d724-4dee-8c8a-4c63db31a1ee" providerId="ADAL" clId="{0C0109C4-1697-43C4-8813-F248CABFD3C5}" dt="2024-12-02T14:06:41.385" v="9774" actId="1076"/>
          <ac:picMkLst>
            <pc:docMk/>
            <pc:sldMk cId="500713439" sldId="272"/>
            <ac:picMk id="3" creationId="{CB334128-2590-01C0-8BBE-D1A033C5183B}"/>
          </ac:picMkLst>
        </pc:picChg>
        <pc:cxnChg chg="add del">
          <ac:chgData name="Jarmo Tahvanainen" userId="79dd5496-d724-4dee-8c8a-4c63db31a1ee" providerId="ADAL" clId="{0C0109C4-1697-43C4-8813-F248CABFD3C5}" dt="2024-12-02T14:13:12.391" v="10064" actId="11529"/>
          <ac:cxnSpMkLst>
            <pc:docMk/>
            <pc:sldMk cId="500713439" sldId="272"/>
            <ac:cxnSpMk id="28" creationId="{B7B2D26E-9F4B-91F6-529B-C2F5B2CF39F6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0" creationId="{C38A610E-6609-8BFA-D3E3-B2AB678BFC6C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2" creationId="{8533A7F6-F7F4-A690-A434-0B4A504E00A3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4" creationId="{D8E98108-BCC3-8161-6A3F-936725F160B8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6" creationId="{FC3D4DF8-E41A-DE4B-62D6-CF12250EF7C8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2" creationId="{6F4EE5B5-EADE-E4D1-3E84-8509DE86FAD7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3" creationId="{A2CAED78-F581-EAA8-9F78-BEC2BC921216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4" creationId="{4BF11B8E-B1AD-B991-FC2C-B01207D1A2E2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5" creationId="{C55513F7-6708-169F-5EAE-302A072291E4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6" creationId="{D668B9D9-0AA9-2B69-1FD0-6AA2EECDB41A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7" creationId="{06C41301-C11F-9D0C-7A49-667C084BBB9A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8" creationId="{49EFA306-1B22-26F7-0551-70128A41B112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9" creationId="{01B91679-F82F-C6B8-F801-00DBF5ADAE7C}"/>
          </ac:cxnSpMkLst>
        </pc:cxnChg>
      </pc:sldChg>
      <pc:sldChg chg="modSp add mod setBg modNotesTx">
        <pc:chgData name="Jarmo Tahvanainen" userId="79dd5496-d724-4dee-8c8a-4c63db31a1ee" providerId="ADAL" clId="{0C0109C4-1697-43C4-8813-F248CABFD3C5}" dt="2024-12-02T13:41:06.925" v="9676" actId="27636"/>
        <pc:sldMkLst>
          <pc:docMk/>
          <pc:sldMk cId="2932876345" sldId="276"/>
        </pc:sldMkLst>
        <pc:spChg chg="mod">
          <ac:chgData name="Jarmo Tahvanainen" userId="79dd5496-d724-4dee-8c8a-4c63db31a1ee" providerId="ADAL" clId="{0C0109C4-1697-43C4-8813-F248CABFD3C5}" dt="2024-12-02T10:37:54.941" v="1735" actId="20577"/>
          <ac:spMkLst>
            <pc:docMk/>
            <pc:sldMk cId="2932876345" sldId="276"/>
            <ac:spMk id="4" creationId="{C97FC23F-2338-F6BB-05FE-608A73F628A5}"/>
          </ac:spMkLst>
        </pc:spChg>
        <pc:spChg chg="mod">
          <ac:chgData name="Jarmo Tahvanainen" userId="79dd5496-d724-4dee-8c8a-4c63db31a1ee" providerId="ADAL" clId="{0C0109C4-1697-43C4-8813-F248CABFD3C5}" dt="2024-12-02T13:41:06.925" v="9676" actId="27636"/>
          <ac:spMkLst>
            <pc:docMk/>
            <pc:sldMk cId="2932876345" sldId="276"/>
            <ac:spMk id="5" creationId="{08517F29-D6E9-62ED-9C36-749BE68EDD1E}"/>
          </ac:spMkLst>
        </pc:spChg>
      </pc:sldChg>
      <pc:sldChg chg="addSp new mod">
        <pc:chgData name="Jarmo Tahvanainen" userId="79dd5496-d724-4dee-8c8a-4c63db31a1ee" providerId="ADAL" clId="{0C0109C4-1697-43C4-8813-F248CABFD3C5}" dt="2024-12-02T10:47:41.942" v="2501" actId="22"/>
        <pc:sldMkLst>
          <pc:docMk/>
          <pc:sldMk cId="125646150" sldId="277"/>
        </pc:sldMkLst>
        <pc:picChg chg="add">
          <ac:chgData name="Jarmo Tahvanainen" userId="79dd5496-d724-4dee-8c8a-4c63db31a1ee" providerId="ADAL" clId="{0C0109C4-1697-43C4-8813-F248CABFD3C5}" dt="2024-12-02T10:47:41.942" v="2501" actId="22"/>
          <ac:picMkLst>
            <pc:docMk/>
            <pc:sldMk cId="125646150" sldId="277"/>
            <ac:picMk id="5" creationId="{B480B5AF-EE9F-9927-20FB-34E714A200EC}"/>
          </ac:picMkLst>
        </pc:picChg>
      </pc:sldChg>
      <pc:sldChg chg="new del">
        <pc:chgData name="Jarmo Tahvanainen" userId="79dd5496-d724-4dee-8c8a-4c63db31a1ee" providerId="ADAL" clId="{0C0109C4-1697-43C4-8813-F248CABFD3C5}" dt="2024-12-02T10:47:38.880" v="2499" actId="680"/>
        <pc:sldMkLst>
          <pc:docMk/>
          <pc:sldMk cId="2062894931" sldId="277"/>
        </pc:sldMkLst>
      </pc:sldChg>
      <pc:sldChg chg="addSp delSp modSp add mod setBg">
        <pc:chgData name="Jarmo Tahvanainen" userId="79dd5496-d724-4dee-8c8a-4c63db31a1ee" providerId="ADAL" clId="{0C0109C4-1697-43C4-8813-F248CABFD3C5}" dt="2024-12-02T14:46:01.708" v="10585" actId="478"/>
        <pc:sldMkLst>
          <pc:docMk/>
          <pc:sldMk cId="1093607958" sldId="278"/>
        </pc:sldMkLst>
        <pc:spChg chg="mod">
          <ac:chgData name="Jarmo Tahvanainen" userId="79dd5496-d724-4dee-8c8a-4c63db31a1ee" providerId="ADAL" clId="{0C0109C4-1697-43C4-8813-F248CABFD3C5}" dt="2024-12-02T14:37:45.489" v="10493" actId="20577"/>
          <ac:spMkLst>
            <pc:docMk/>
            <pc:sldMk cId="1093607958" sldId="278"/>
            <ac:spMk id="4" creationId="{8A2BB40A-C471-DEB7-338A-8094B423F3B1}"/>
          </ac:spMkLst>
        </pc:spChg>
        <pc:spChg chg="del">
          <ac:chgData name="Jarmo Tahvanainen" userId="79dd5496-d724-4dee-8c8a-4c63db31a1ee" providerId="ADAL" clId="{0C0109C4-1697-43C4-8813-F248CABFD3C5}" dt="2024-12-02T14:37:49.633" v="10495" actId="478"/>
          <ac:spMkLst>
            <pc:docMk/>
            <pc:sldMk cId="1093607958" sldId="278"/>
            <ac:spMk id="5" creationId="{6F5273A6-49A1-345B-A333-C6A123E54F43}"/>
          </ac:spMkLst>
        </pc:spChg>
        <pc:grpChg chg="del">
          <ac:chgData name="Jarmo Tahvanainen" userId="79dd5496-d724-4dee-8c8a-4c63db31a1ee" providerId="ADAL" clId="{0C0109C4-1697-43C4-8813-F248CABFD3C5}" dt="2024-12-02T14:37:47.521" v="10494" actId="478"/>
          <ac:grpSpMkLst>
            <pc:docMk/>
            <pc:sldMk cId="1093607958" sldId="278"/>
            <ac:grpSpMk id="2" creationId="{2F294ACD-C963-C188-50B3-576EB68F93FF}"/>
          </ac:grpSpMkLst>
        </pc:grpChg>
        <pc:graphicFrameChg chg="add del mod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13" creationId="{C3C08BB4-0756-77A2-E910-5B9D9335BEFC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14" creationId="{682895F5-F396-4CFE-E02B-BBDBC0132270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37" creationId="{9EC5BADA-BF96-723B-559A-4A070F543F8F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38" creationId="{3848C314-8359-70B0-4C21-8D2A8812827B}"/>
          </ac:graphicFrameMkLst>
        </pc:graphicFrameChg>
      </pc:sldChg>
      <pc:sldChg chg="modSp add del mod">
        <pc:chgData name="Jarmo Tahvanainen" userId="79dd5496-d724-4dee-8c8a-4c63db31a1ee" providerId="ADAL" clId="{0C0109C4-1697-43C4-8813-F248CABFD3C5}" dt="2024-12-02T14:45:33.716" v="10583" actId="47"/>
        <pc:sldMkLst>
          <pc:docMk/>
          <pc:sldMk cId="3693511608" sldId="279"/>
        </pc:sldMkLst>
        <pc:spChg chg="mod">
          <ac:chgData name="Jarmo Tahvanainen" userId="79dd5496-d724-4dee-8c8a-4c63db31a1ee" providerId="ADAL" clId="{0C0109C4-1697-43C4-8813-F248CABFD3C5}" dt="2024-12-02T14:45:00.125" v="10574" actId="20577"/>
          <ac:spMkLst>
            <pc:docMk/>
            <pc:sldMk cId="3693511608" sldId="279"/>
            <ac:spMk id="4" creationId="{5BE3A640-ECC9-8994-B2EF-BAF5E6DE6ACF}"/>
          </ac:spMkLst>
        </pc:spChg>
      </pc:sldChg>
      <pc:sldChg chg="addSp delSp modSp add mod">
        <pc:chgData name="Jarmo Tahvanainen" userId="79dd5496-d724-4dee-8c8a-4c63db31a1ee" providerId="ADAL" clId="{0C0109C4-1697-43C4-8813-F248CABFD3C5}" dt="2024-12-02T15:02:50.042" v="10686" actId="27918"/>
        <pc:sldMkLst>
          <pc:docMk/>
          <pc:sldMk cId="502325642" sldId="280"/>
        </pc:sldMkLst>
        <pc:spChg chg="mod">
          <ac:chgData name="Jarmo Tahvanainen" userId="79dd5496-d724-4dee-8c8a-4c63db31a1ee" providerId="ADAL" clId="{0C0109C4-1697-43C4-8813-F248CABFD3C5}" dt="2024-12-02T14:45:10.577" v="10582" actId="20577"/>
          <ac:spMkLst>
            <pc:docMk/>
            <pc:sldMk cId="502325642" sldId="280"/>
            <ac:spMk id="4" creationId="{4DD3A056-54A5-74DB-D76B-5AB6FEAE3031}"/>
          </ac:spMkLst>
        </pc:spChg>
        <pc:graphicFrameChg chg="add mod">
          <ac:chgData name="Jarmo Tahvanainen" userId="79dd5496-d724-4dee-8c8a-4c63db31a1ee" providerId="ADAL" clId="{0C0109C4-1697-43C4-8813-F248CABFD3C5}" dt="2024-12-02T15:00:52.175" v="10675" actId="20577"/>
          <ac:graphicFrameMkLst>
            <pc:docMk/>
            <pc:sldMk cId="502325642" sldId="280"/>
            <ac:graphicFrameMk id="2" creationId="{9FBEF221-59D7-7036-D29B-8B6CBA0896B3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5:46.110" v="10584" actId="478"/>
          <ac:graphicFrameMkLst>
            <pc:docMk/>
            <pc:sldMk cId="502325642" sldId="280"/>
            <ac:graphicFrameMk id="37" creationId="{8A59B9BF-4A1F-1755-3AE7-900DC4269DAF}"/>
          </ac:graphicFrameMkLst>
        </pc:graphicFrameChg>
        <pc:graphicFrameChg chg="mod">
          <ac:chgData name="Jarmo Tahvanainen" userId="79dd5496-d724-4dee-8c8a-4c63db31a1ee" providerId="ADAL" clId="{0C0109C4-1697-43C4-8813-F248CABFD3C5}" dt="2024-12-02T14:58:04.867" v="10599" actId="1076"/>
          <ac:graphicFrameMkLst>
            <pc:docMk/>
            <pc:sldMk cId="502325642" sldId="280"/>
            <ac:graphicFrameMk id="38" creationId="{2E146C3A-81FD-A767-EDD6-67B7187E0102}"/>
          </ac:graphicFrameMkLst>
        </pc:graphicFrameChg>
      </pc:sldChg>
      <pc:sldChg chg="new del">
        <pc:chgData name="Jarmo Tahvanainen" userId="79dd5496-d724-4dee-8c8a-4c63db31a1ee" providerId="ADAL" clId="{0C0109C4-1697-43C4-8813-F248CABFD3C5}" dt="2024-12-02T14:57:23.921" v="10588" actId="47"/>
        <pc:sldMkLst>
          <pc:docMk/>
          <pc:sldMk cId="1898204658" sldId="281"/>
        </pc:sldMkLst>
      </pc:sldChg>
      <pc:sldChg chg="addSp modSp add mod">
        <pc:chgData name="Jarmo Tahvanainen" userId="79dd5496-d724-4dee-8c8a-4c63db31a1ee" providerId="ADAL" clId="{0C0109C4-1697-43C4-8813-F248CABFD3C5}" dt="2024-12-03T11:20:26.541" v="12424" actId="27918"/>
        <pc:sldMkLst>
          <pc:docMk/>
          <pc:sldMk cId="121974429" sldId="282"/>
        </pc:sldMkLst>
        <pc:graphicFrameChg chg="add mod">
          <ac:chgData name="Jarmo Tahvanainen" userId="79dd5496-d724-4dee-8c8a-4c63db31a1ee" providerId="ADAL" clId="{0C0109C4-1697-43C4-8813-F248CABFD3C5}" dt="2024-12-02T15:06:52.650" v="10715" actId="20577"/>
          <ac:graphicFrameMkLst>
            <pc:docMk/>
            <pc:sldMk cId="121974429" sldId="282"/>
            <ac:graphicFrameMk id="2" creationId="{A070D529-1982-3036-4845-3A8A36B1C85F}"/>
          </ac:graphicFrameMkLst>
        </pc:graphicFrameChg>
      </pc:sldChg>
      <pc:sldChg chg="addSp delSp modSp new mod ord">
        <pc:chgData name="Jarmo Tahvanainen" userId="79dd5496-d724-4dee-8c8a-4c63db31a1ee" providerId="ADAL" clId="{0C0109C4-1697-43C4-8813-F248CABFD3C5}" dt="2024-12-03T09:20:12.849" v="10850"/>
        <pc:sldMkLst>
          <pc:docMk/>
          <pc:sldMk cId="2284733598" sldId="283"/>
        </pc:sldMkLst>
        <pc:spChg chg="del">
          <ac:chgData name="Jarmo Tahvanainen" userId="79dd5496-d724-4dee-8c8a-4c63db31a1ee" providerId="ADAL" clId="{0C0109C4-1697-43C4-8813-F248CABFD3C5}" dt="2024-12-03T09:18:34.712" v="10827" actId="478"/>
          <ac:spMkLst>
            <pc:docMk/>
            <pc:sldMk cId="2284733598" sldId="283"/>
            <ac:spMk id="2" creationId="{F19269B9-7E8E-F26E-6F6A-AE99F49ABBF4}"/>
          </ac:spMkLst>
        </pc:spChg>
        <pc:spChg chg="del">
          <ac:chgData name="Jarmo Tahvanainen" userId="79dd5496-d724-4dee-8c8a-4c63db31a1ee" providerId="ADAL" clId="{0C0109C4-1697-43C4-8813-F248CABFD3C5}" dt="2024-12-03T09:18:32.304" v="10826" actId="478"/>
          <ac:spMkLst>
            <pc:docMk/>
            <pc:sldMk cId="2284733598" sldId="283"/>
            <ac:spMk id="3" creationId="{FFA63F2B-5909-D2DC-D777-D666087DFC03}"/>
          </ac:spMkLst>
        </pc:spChg>
        <pc:graphicFrameChg chg="add mod">
          <ac:chgData name="Jarmo Tahvanainen" userId="79dd5496-d724-4dee-8c8a-4c63db31a1ee" providerId="ADAL" clId="{0C0109C4-1697-43C4-8813-F248CABFD3C5}" dt="2024-12-03T09:20:12.849" v="10850"/>
          <ac:graphicFrameMkLst>
            <pc:docMk/>
            <pc:sldMk cId="2284733598" sldId="283"/>
            <ac:graphicFrameMk id="4" creationId="{C736F88A-9EBC-89B4-8BFA-86D1200D0D07}"/>
          </ac:graphicFrameMkLst>
        </pc:graphicFrameChg>
      </pc:sldChg>
      <pc:sldChg chg="addSp delSp modSp add del mod ord">
        <pc:chgData name="Jarmo Tahvanainen" userId="79dd5496-d724-4dee-8c8a-4c63db31a1ee" providerId="ADAL" clId="{0C0109C4-1697-43C4-8813-F248CABFD3C5}" dt="2024-12-03T12:18:09.020" v="13111" actId="47"/>
        <pc:sldMkLst>
          <pc:docMk/>
          <pc:sldMk cId="3724659241" sldId="611"/>
        </pc:sldMkLst>
        <pc:spChg chg="add mod">
          <ac:chgData name="Jarmo Tahvanainen" userId="79dd5496-d724-4dee-8c8a-4c63db31a1ee" providerId="ADAL" clId="{0C0109C4-1697-43C4-8813-F248CABFD3C5}" dt="2024-12-03T08:54:05.858" v="10747" actId="14100"/>
          <ac:spMkLst>
            <pc:docMk/>
            <pc:sldMk cId="3724659241" sldId="611"/>
            <ac:spMk id="7" creationId="{2EC2807C-EBEB-E21D-9CC6-F6FC3BB4D47B}"/>
          </ac:spMkLst>
        </pc:spChg>
        <pc:spChg chg="mod">
          <ac:chgData name="Jarmo Tahvanainen" userId="79dd5496-d724-4dee-8c8a-4c63db31a1ee" providerId="ADAL" clId="{0C0109C4-1697-43C4-8813-F248CABFD3C5}" dt="2024-12-03T08:53:07.933" v="10741" actId="20577"/>
          <ac:spMkLst>
            <pc:docMk/>
            <pc:sldMk cId="3724659241" sldId="611"/>
            <ac:spMk id="28" creationId="{00000000-0000-0000-0000-000000000000}"/>
          </ac:spMkLst>
        </pc:spChg>
        <pc:spChg chg="del">
          <ac:chgData name="Jarmo Tahvanainen" userId="79dd5496-d724-4dee-8c8a-4c63db31a1ee" providerId="ADAL" clId="{0C0109C4-1697-43C4-8813-F248CABFD3C5}" dt="2024-12-03T08:53:53.830" v="10746" actId="478"/>
          <ac:spMkLst>
            <pc:docMk/>
            <pc:sldMk cId="3724659241" sldId="611"/>
            <ac:spMk id="33" creationId="{00000000-0000-0000-0000-000000000000}"/>
          </ac:spMkLst>
        </pc:spChg>
        <pc:picChg chg="add mod">
          <ac:chgData name="Jarmo Tahvanainen" userId="79dd5496-d724-4dee-8c8a-4c63db31a1ee" providerId="ADAL" clId="{0C0109C4-1697-43C4-8813-F248CABFD3C5}" dt="2024-12-03T08:52:50.639" v="10729"/>
          <ac:picMkLst>
            <pc:docMk/>
            <pc:sldMk cId="3724659241" sldId="611"/>
            <ac:picMk id="6" creationId="{D370117C-CC40-538D-3710-7E7057BE0322}"/>
          </ac:picMkLst>
        </pc:picChg>
        <pc:picChg chg="add mod">
          <ac:chgData name="Jarmo Tahvanainen" userId="79dd5496-d724-4dee-8c8a-4c63db31a1ee" providerId="ADAL" clId="{0C0109C4-1697-43C4-8813-F248CABFD3C5}" dt="2024-12-03T09:00:59.417" v="10808"/>
          <ac:picMkLst>
            <pc:docMk/>
            <pc:sldMk cId="3724659241" sldId="611"/>
            <ac:picMk id="7" creationId="{AB247CB4-D5A9-4A35-5EF1-486FF8B80E05}"/>
          </ac:picMkLst>
        </pc:picChg>
        <pc:picChg chg="add del mod">
          <ac:chgData name="Jarmo Tahvanainen" userId="79dd5496-d724-4dee-8c8a-4c63db31a1ee" providerId="ADAL" clId="{0C0109C4-1697-43C4-8813-F248CABFD3C5}" dt="2024-12-03T08:55:52.222" v="10799" actId="478"/>
          <ac:picMkLst>
            <pc:docMk/>
            <pc:sldMk cId="3724659241" sldId="611"/>
            <ac:picMk id="1030" creationId="{00000000-0000-0000-0000-000000000000}"/>
          </ac:picMkLst>
        </pc:picChg>
      </pc:sldChg>
      <pc:sldChg chg="addSp modSp add mod">
        <pc:chgData name="Jarmo Tahvanainen" userId="79dd5496-d724-4dee-8c8a-4c63db31a1ee" providerId="ADAL" clId="{0C0109C4-1697-43C4-8813-F248CABFD3C5}" dt="2024-12-03T08:56:03.228" v="10802"/>
        <pc:sldMkLst>
          <pc:docMk/>
          <pc:sldMk cId="961275578" sldId="612"/>
        </pc:sldMkLst>
        <pc:spChg chg="mod">
          <ac:chgData name="Jarmo Tahvanainen" userId="79dd5496-d724-4dee-8c8a-4c63db31a1ee" providerId="ADAL" clId="{0C0109C4-1697-43C4-8813-F248CABFD3C5}" dt="2024-12-03T08:52:29.811" v="10727" actId="27636"/>
          <ac:spMkLst>
            <pc:docMk/>
            <pc:sldMk cId="961275578" sldId="612"/>
            <ac:spMk id="3" creationId="{00000000-0000-0000-0000-000000000000}"/>
          </ac:spMkLst>
        </pc:spChg>
        <pc:picChg chg="add mod">
          <ac:chgData name="Jarmo Tahvanainen" userId="79dd5496-d724-4dee-8c8a-4c63db31a1ee" providerId="ADAL" clId="{0C0109C4-1697-43C4-8813-F248CABFD3C5}" dt="2024-12-03T08:56:03.228" v="10802"/>
          <ac:picMkLst>
            <pc:docMk/>
            <pc:sldMk cId="961275578" sldId="612"/>
            <ac:picMk id="32" creationId="{C85712A3-1DDE-08AB-8850-CEC5A8D09360}"/>
          </ac:picMkLst>
        </pc:picChg>
      </pc:sldChg>
      <pc:sldChg chg="modSp add mod">
        <pc:chgData name="Jarmo Tahvanainen" userId="79dd5496-d724-4dee-8c8a-4c63db31a1ee" providerId="ADAL" clId="{0C0109C4-1697-43C4-8813-F248CABFD3C5}" dt="2024-12-03T08:52:29.813" v="10728" actId="27636"/>
        <pc:sldMkLst>
          <pc:docMk/>
          <pc:sldMk cId="2833516955" sldId="613"/>
        </pc:sldMkLst>
        <pc:spChg chg="mod">
          <ac:chgData name="Jarmo Tahvanainen" userId="79dd5496-d724-4dee-8c8a-4c63db31a1ee" providerId="ADAL" clId="{0C0109C4-1697-43C4-8813-F248CABFD3C5}" dt="2024-12-03T08:52:29.813" v="10728" actId="27636"/>
          <ac:spMkLst>
            <pc:docMk/>
            <pc:sldMk cId="2833516955" sldId="613"/>
            <ac:spMk id="2" creationId="{00000000-0000-0000-0000-000000000000}"/>
          </ac:spMkLst>
        </pc:spChg>
      </pc:sldChg>
      <pc:sldChg chg="modSp add mod">
        <pc:chgData name="Jarmo Tahvanainen" userId="79dd5496-d724-4dee-8c8a-4c63db31a1ee" providerId="ADAL" clId="{0C0109C4-1697-43C4-8813-F248CABFD3C5}" dt="2024-12-03T08:52:00.690" v="10720" actId="27636"/>
        <pc:sldMkLst>
          <pc:docMk/>
          <pc:sldMk cId="3525216118" sldId="614"/>
        </pc:sldMkLst>
        <pc:spChg chg="mod">
          <ac:chgData name="Jarmo Tahvanainen" userId="79dd5496-d724-4dee-8c8a-4c63db31a1ee" providerId="ADAL" clId="{0C0109C4-1697-43C4-8813-F248CABFD3C5}" dt="2024-12-03T08:52:00.690" v="10720" actId="27636"/>
          <ac:spMkLst>
            <pc:docMk/>
            <pc:sldMk cId="3525216118" sldId="614"/>
            <ac:spMk id="2" creationId="{00000000-0000-0000-0000-000000000000}"/>
          </ac:spMkLst>
        </pc:spChg>
      </pc:sldChg>
      <pc:sldChg chg="modSp new mod">
        <pc:chgData name="Jarmo Tahvanainen" userId="79dd5496-d724-4dee-8c8a-4c63db31a1ee" providerId="ADAL" clId="{0C0109C4-1697-43C4-8813-F248CABFD3C5}" dt="2024-12-03T08:52:11.213" v="10725" actId="27636"/>
        <pc:sldMkLst>
          <pc:docMk/>
          <pc:sldMk cId="691711798" sldId="615"/>
        </pc:sldMkLst>
        <pc:spChg chg="mod">
          <ac:chgData name="Jarmo Tahvanainen" userId="79dd5496-d724-4dee-8c8a-4c63db31a1ee" providerId="ADAL" clId="{0C0109C4-1697-43C4-8813-F248CABFD3C5}" dt="2024-12-03T08:52:11.213" v="10725" actId="27636"/>
          <ac:spMkLst>
            <pc:docMk/>
            <pc:sldMk cId="691711798" sldId="615"/>
            <ac:spMk id="2" creationId="{C3540D35-29AD-8CF9-D7E5-64879A77464B}"/>
          </ac:spMkLst>
        </pc:spChg>
      </pc:sldChg>
      <pc:sldChg chg="modSp add mod">
        <pc:chgData name="Jarmo Tahvanainen" userId="79dd5496-d724-4dee-8c8a-4c63db31a1ee" providerId="ADAL" clId="{0C0109C4-1697-43C4-8813-F248CABFD3C5}" dt="2024-12-03T08:52:11.202" v="10723" actId="27636"/>
        <pc:sldMkLst>
          <pc:docMk/>
          <pc:sldMk cId="1521323506" sldId="616"/>
        </pc:sldMkLst>
        <pc:spChg chg="mod">
          <ac:chgData name="Jarmo Tahvanainen" userId="79dd5496-d724-4dee-8c8a-4c63db31a1ee" providerId="ADAL" clId="{0C0109C4-1697-43C4-8813-F248CABFD3C5}" dt="2024-12-03T08:52:11.202" v="10723" actId="27636"/>
          <ac:spMkLst>
            <pc:docMk/>
            <pc:sldMk cId="1521323506" sldId="616"/>
            <ac:spMk id="2" creationId="{00000000-0000-0000-0000-000000000000}"/>
          </ac:spMkLst>
        </pc:spChg>
      </pc:sldChg>
      <pc:sldChg chg="delSp modSp add mod">
        <pc:chgData name="Jarmo Tahvanainen" userId="79dd5496-d724-4dee-8c8a-4c63db31a1ee" providerId="ADAL" clId="{0C0109C4-1697-43C4-8813-F248CABFD3C5}" dt="2024-12-03T09:08:03.695" v="10823" actId="20577"/>
        <pc:sldMkLst>
          <pc:docMk/>
          <pc:sldMk cId="3818664334" sldId="617"/>
        </pc:sldMkLst>
        <pc:spChg chg="mod">
          <ac:chgData name="Jarmo Tahvanainen" userId="79dd5496-d724-4dee-8c8a-4c63db31a1ee" providerId="ADAL" clId="{0C0109C4-1697-43C4-8813-F248CABFD3C5}" dt="2024-12-03T09:07:55.355" v="10822" actId="20577"/>
          <ac:spMkLst>
            <pc:docMk/>
            <pc:sldMk cId="3818664334" sldId="617"/>
            <ac:spMk id="2" creationId="{00000000-0000-0000-0000-000000000000}"/>
          </ac:spMkLst>
        </pc:spChg>
        <pc:spChg chg="del">
          <ac:chgData name="Jarmo Tahvanainen" userId="79dd5496-d724-4dee-8c8a-4c63db31a1ee" providerId="ADAL" clId="{0C0109C4-1697-43C4-8813-F248CABFD3C5}" dt="2024-12-03T09:07:54.490" v="10821" actId="478"/>
          <ac:spMkLst>
            <pc:docMk/>
            <pc:sldMk cId="3818664334" sldId="617"/>
            <ac:spMk id="4" creationId="{00000000-0000-0000-0000-000000000000}"/>
          </ac:spMkLst>
        </pc:spChg>
        <pc:spChg chg="mod">
          <ac:chgData name="Jarmo Tahvanainen" userId="79dd5496-d724-4dee-8c8a-4c63db31a1ee" providerId="ADAL" clId="{0C0109C4-1697-43C4-8813-F248CABFD3C5}" dt="2024-12-03T09:08:03.695" v="10823" actId="20577"/>
          <ac:spMkLst>
            <pc:docMk/>
            <pc:sldMk cId="3818664334" sldId="617"/>
            <ac:spMk id="32" creationId="{00000000-0000-0000-0000-000000000000}"/>
          </ac:spMkLst>
        </pc:spChg>
      </pc:sldChg>
      <pc:sldChg chg="addSp delSp modSp new mod ord setBg">
        <pc:chgData name="Jarmo Tahvanainen" userId="79dd5496-d724-4dee-8c8a-4c63db31a1ee" providerId="ADAL" clId="{0C0109C4-1697-43C4-8813-F248CABFD3C5}" dt="2024-12-03T12:19:57.100" v="13118"/>
        <pc:sldMkLst>
          <pc:docMk/>
          <pc:sldMk cId="601276356" sldId="618"/>
        </pc:sldMkLst>
        <pc:spChg chg="add del mod">
          <ac:chgData name="Jarmo Tahvanainen" userId="79dd5496-d724-4dee-8c8a-4c63db31a1ee" providerId="ADAL" clId="{0C0109C4-1697-43C4-8813-F248CABFD3C5}" dt="2024-12-03T09:01:11.691" v="10820" actId="478"/>
          <ac:spMkLst>
            <pc:docMk/>
            <pc:sldMk cId="601276356" sldId="618"/>
            <ac:spMk id="2" creationId="{9D70A7FF-557C-9854-5920-4DBD03F9B3DA}"/>
          </ac:spMkLst>
        </pc:spChg>
        <pc:spChg chg="add del">
          <ac:chgData name="Jarmo Tahvanainen" userId="79dd5496-d724-4dee-8c8a-4c63db31a1ee" providerId="ADAL" clId="{0C0109C4-1697-43C4-8813-F248CABFD3C5}" dt="2024-12-03T09:01:11.691" v="10820" actId="478"/>
          <ac:spMkLst>
            <pc:docMk/>
            <pc:sldMk cId="601276356" sldId="618"/>
            <ac:spMk id="3" creationId="{92CD3954-634D-FDC3-4A21-D68DB272AF3A}"/>
          </ac:spMkLst>
        </pc:spChg>
        <pc:spChg chg="add del">
          <ac:chgData name="Jarmo Tahvanainen" userId="79dd5496-d724-4dee-8c8a-4c63db31a1ee" providerId="ADAL" clId="{0C0109C4-1697-43C4-8813-F248CABFD3C5}" dt="2024-12-03T09:01:08.090" v="10816" actId="26606"/>
          <ac:spMkLst>
            <pc:docMk/>
            <pc:sldMk cId="601276356" sldId="618"/>
            <ac:spMk id="10" creationId="{4F4EB669-EE7A-468E-A94E-4C78EDCF3271}"/>
          </ac:spMkLst>
        </pc:spChg>
        <pc:spChg chg="add del">
          <ac:chgData name="Jarmo Tahvanainen" userId="79dd5496-d724-4dee-8c8a-4c63db31a1ee" providerId="ADAL" clId="{0C0109C4-1697-43C4-8813-F248CABFD3C5}" dt="2024-12-03T09:01:08.090" v="10816" actId="26606"/>
          <ac:spMkLst>
            <pc:docMk/>
            <pc:sldMk cId="601276356" sldId="618"/>
            <ac:spMk id="12" creationId="{0858B958-10A8-4503-96FB-197D0AC2D5AC}"/>
          </ac:spMkLst>
        </pc:spChg>
        <pc:spChg chg="add del">
          <ac:chgData name="Jarmo Tahvanainen" userId="79dd5496-d724-4dee-8c8a-4c63db31a1ee" providerId="ADAL" clId="{0C0109C4-1697-43C4-8813-F248CABFD3C5}" dt="2024-12-03T09:01:09.444" v="10818" actId="26606"/>
          <ac:spMkLst>
            <pc:docMk/>
            <pc:sldMk cId="601276356" sldId="618"/>
            <ac:spMk id="14" creationId="{4F4EB669-EE7A-468E-A94E-4C78EDCF3271}"/>
          </ac:spMkLst>
        </pc:spChg>
        <pc:picChg chg="add mod">
          <ac:chgData name="Jarmo Tahvanainen" userId="79dd5496-d724-4dee-8c8a-4c63db31a1ee" providerId="ADAL" clId="{0C0109C4-1697-43C4-8813-F248CABFD3C5}" dt="2024-12-03T09:01:09.444" v="10818" actId="26606"/>
          <ac:picMkLst>
            <pc:docMk/>
            <pc:sldMk cId="601276356" sldId="618"/>
            <ac:picMk id="5" creationId="{8FF6FD08-4DF4-E997-7934-BD282B5A70D3}"/>
          </ac:picMkLst>
        </pc:picChg>
      </pc:sldChg>
      <pc:sldChg chg="addSp delSp modSp new mod">
        <pc:chgData name="Jarmo Tahvanainen" userId="79dd5496-d724-4dee-8c8a-4c63db31a1ee" providerId="ADAL" clId="{0C0109C4-1697-43C4-8813-F248CABFD3C5}" dt="2024-12-03T09:23:11.091" v="10858" actId="27918"/>
        <pc:sldMkLst>
          <pc:docMk/>
          <pc:sldMk cId="241190738" sldId="619"/>
        </pc:sldMkLst>
        <pc:spChg chg="del">
          <ac:chgData name="Jarmo Tahvanainen" userId="79dd5496-d724-4dee-8c8a-4c63db31a1ee" providerId="ADAL" clId="{0C0109C4-1697-43C4-8813-F248CABFD3C5}" dt="2024-12-03T09:22:12.662" v="10855" actId="478"/>
          <ac:spMkLst>
            <pc:docMk/>
            <pc:sldMk cId="241190738" sldId="619"/>
            <ac:spMk id="2" creationId="{E4DFC8B8-57CC-441F-51B2-E39F12D8DB8F}"/>
          </ac:spMkLst>
        </pc:spChg>
        <pc:spChg chg="del">
          <ac:chgData name="Jarmo Tahvanainen" userId="79dd5496-d724-4dee-8c8a-4c63db31a1ee" providerId="ADAL" clId="{0C0109C4-1697-43C4-8813-F248CABFD3C5}" dt="2024-12-03T09:22:11.420" v="10854" actId="478"/>
          <ac:spMkLst>
            <pc:docMk/>
            <pc:sldMk cId="241190738" sldId="619"/>
            <ac:spMk id="3" creationId="{A01D37A7-C991-3088-5D05-02081AC9D67B}"/>
          </ac:spMkLst>
        </pc:spChg>
        <pc:graphicFrameChg chg="add mod">
          <ac:chgData name="Jarmo Tahvanainen" userId="79dd5496-d724-4dee-8c8a-4c63db31a1ee" providerId="ADAL" clId="{0C0109C4-1697-43C4-8813-F248CABFD3C5}" dt="2024-12-03T09:22:17.147" v="10857" actId="14100"/>
          <ac:graphicFrameMkLst>
            <pc:docMk/>
            <pc:sldMk cId="241190738" sldId="619"/>
            <ac:graphicFrameMk id="4" creationId="{D6EF37A0-B9AE-093A-B5E2-9DC8080D3479}"/>
          </ac:graphicFrameMkLst>
        </pc:graphicFrameChg>
      </pc:sldChg>
      <pc:sldChg chg="addSp delSp modSp new del mod">
        <pc:chgData name="Jarmo Tahvanainen" userId="79dd5496-d724-4dee-8c8a-4c63db31a1ee" providerId="ADAL" clId="{0C0109C4-1697-43C4-8813-F248CABFD3C5}" dt="2024-12-03T09:19:20.152" v="10845" actId="47"/>
        <pc:sldMkLst>
          <pc:docMk/>
          <pc:sldMk cId="2495053641" sldId="619"/>
        </pc:sldMkLst>
        <pc:spChg chg="mod">
          <ac:chgData name="Jarmo Tahvanainen" userId="79dd5496-d724-4dee-8c8a-4c63db31a1ee" providerId="ADAL" clId="{0C0109C4-1697-43C4-8813-F248CABFD3C5}" dt="2024-12-03T09:19:09.641" v="10844" actId="20577"/>
          <ac:spMkLst>
            <pc:docMk/>
            <pc:sldMk cId="2495053641" sldId="619"/>
            <ac:spMk id="2" creationId="{52E45D80-5670-3B0B-10C2-F6C0DB1F5CA2}"/>
          </ac:spMkLst>
        </pc:spChg>
        <pc:graphicFrameChg chg="add mod">
          <ac:chgData name="Jarmo Tahvanainen" userId="79dd5496-d724-4dee-8c8a-4c63db31a1ee" providerId="ADAL" clId="{0C0109C4-1697-43C4-8813-F248CABFD3C5}" dt="2024-12-03T09:19:00.604" v="10838"/>
          <ac:graphicFrameMkLst>
            <pc:docMk/>
            <pc:sldMk cId="2495053641" sldId="619"/>
            <ac:graphicFrameMk id="4" creationId="{C736F88A-9EBC-89B4-8BFA-86D1200D0D07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3T09:19:00.241" v="10837"/>
          <ac:graphicFrameMkLst>
            <pc:docMk/>
            <pc:sldMk cId="2495053641" sldId="619"/>
            <ac:graphicFrameMk id="5" creationId="{C736F88A-9EBC-89B4-8BFA-86D1200D0D07}"/>
          </ac:graphicFrameMkLst>
        </pc:graphicFrameChg>
      </pc:sldChg>
      <pc:sldChg chg="addSp modSp new add del mod">
        <pc:chgData name="Jarmo Tahvanainen" userId="79dd5496-d724-4dee-8c8a-4c63db31a1ee" providerId="ADAL" clId="{0C0109C4-1697-43C4-8813-F248CABFD3C5}" dt="2024-12-03T11:01:39.273" v="11911" actId="47"/>
        <pc:sldMkLst>
          <pc:docMk/>
          <pc:sldMk cId="316676144" sldId="620"/>
        </pc:sldMkLst>
        <pc:spChg chg="mod">
          <ac:chgData name="Jarmo Tahvanainen" userId="79dd5496-d724-4dee-8c8a-4c63db31a1ee" providerId="ADAL" clId="{0C0109C4-1697-43C4-8813-F248CABFD3C5}" dt="2024-12-03T10:14:21.777" v="10864" actId="27636"/>
          <ac:spMkLst>
            <pc:docMk/>
            <pc:sldMk cId="316676144" sldId="620"/>
            <ac:spMk id="2" creationId="{C6A6E717-74F7-2C37-3B22-17C547C5D836}"/>
          </ac:spMkLst>
        </pc:spChg>
        <pc:picChg chg="add mod">
          <ac:chgData name="Jarmo Tahvanainen" userId="79dd5496-d724-4dee-8c8a-4c63db31a1ee" providerId="ADAL" clId="{0C0109C4-1697-43C4-8813-F248CABFD3C5}" dt="2024-12-03T10:14:21.198" v="10860"/>
          <ac:picMkLst>
            <pc:docMk/>
            <pc:sldMk cId="316676144" sldId="620"/>
            <ac:picMk id="5" creationId="{68B4756F-0668-D10F-DB17-9AC27E326151}"/>
          </ac:picMkLst>
        </pc:picChg>
      </pc:sldChg>
      <pc:sldChg chg="addSp delSp modSp new mod modNotesTx">
        <pc:chgData name="Jarmo Tahvanainen" userId="79dd5496-d724-4dee-8c8a-4c63db31a1ee" providerId="ADAL" clId="{0C0109C4-1697-43C4-8813-F248CABFD3C5}" dt="2024-12-03T13:55:32.576" v="13136" actId="20577"/>
        <pc:sldMkLst>
          <pc:docMk/>
          <pc:sldMk cId="3685881055" sldId="621"/>
        </pc:sldMkLst>
        <pc:spChg chg="del">
          <ac:chgData name="Jarmo Tahvanainen" userId="79dd5496-d724-4dee-8c8a-4c63db31a1ee" providerId="ADAL" clId="{0C0109C4-1697-43C4-8813-F248CABFD3C5}" dt="2024-12-03T10:14:26.045" v="10867" actId="478"/>
          <ac:spMkLst>
            <pc:docMk/>
            <pc:sldMk cId="3685881055" sldId="621"/>
            <ac:spMk id="2" creationId="{809D6EE6-3B1E-F699-8127-1DB9D05A5F64}"/>
          </ac:spMkLst>
        </pc:spChg>
        <pc:spChg chg="del">
          <ac:chgData name="Jarmo Tahvanainen" userId="79dd5496-d724-4dee-8c8a-4c63db31a1ee" providerId="ADAL" clId="{0C0109C4-1697-43C4-8813-F248CABFD3C5}" dt="2024-12-03T10:14:24.165" v="10866"/>
          <ac:spMkLst>
            <pc:docMk/>
            <pc:sldMk cId="3685881055" sldId="621"/>
            <ac:spMk id="3" creationId="{6D2BDD2D-343D-4AF6-6BAC-FC16ACF8D28E}"/>
          </ac:spMkLst>
        </pc:spChg>
        <pc:spChg chg="add mod">
          <ac:chgData name="Jarmo Tahvanainen" userId="79dd5496-d724-4dee-8c8a-4c63db31a1ee" providerId="ADAL" clId="{0C0109C4-1697-43C4-8813-F248CABFD3C5}" dt="2024-12-03T11:08:24.705" v="12042" actId="1036"/>
          <ac:spMkLst>
            <pc:docMk/>
            <pc:sldMk cId="3685881055" sldId="621"/>
            <ac:spMk id="6" creationId="{FE5817A6-C926-FFAD-79F7-257F468462C9}"/>
          </ac:spMkLst>
        </pc:spChg>
        <pc:spChg chg="add mod">
          <ac:chgData name="Jarmo Tahvanainen" userId="79dd5496-d724-4dee-8c8a-4c63db31a1ee" providerId="ADAL" clId="{0C0109C4-1697-43C4-8813-F248CABFD3C5}" dt="2024-12-03T13:55:32.576" v="13136" actId="20577"/>
          <ac:spMkLst>
            <pc:docMk/>
            <pc:sldMk cId="3685881055" sldId="621"/>
            <ac:spMk id="7" creationId="{D06E80CD-4885-705A-2350-C679237323FD}"/>
          </ac:spMkLst>
        </pc:spChg>
        <pc:spChg chg="add del mod">
          <ac:chgData name="Jarmo Tahvanainen" userId="79dd5496-d724-4dee-8c8a-4c63db31a1ee" providerId="ADAL" clId="{0C0109C4-1697-43C4-8813-F248CABFD3C5}" dt="2024-12-03T10:17:14.616" v="10890" actId="478"/>
          <ac:spMkLst>
            <pc:docMk/>
            <pc:sldMk cId="3685881055" sldId="621"/>
            <ac:spMk id="8" creationId="{55C38F64-B7AA-0CBE-B4FE-F444999A26C9}"/>
          </ac:spMkLst>
        </pc:spChg>
        <pc:spChg chg="add del mod">
          <ac:chgData name="Jarmo Tahvanainen" userId="79dd5496-d724-4dee-8c8a-4c63db31a1ee" providerId="ADAL" clId="{0C0109C4-1697-43C4-8813-F248CABFD3C5}" dt="2024-12-03T10:17:12.256" v="10889" actId="478"/>
          <ac:spMkLst>
            <pc:docMk/>
            <pc:sldMk cId="3685881055" sldId="621"/>
            <ac:spMk id="9" creationId="{D35542EC-6492-DA34-A3A1-4D49C1D02CA1}"/>
          </ac:spMkLst>
        </pc:spChg>
        <pc:spChg chg="add mod">
          <ac:chgData name="Jarmo Tahvanainen" userId="79dd5496-d724-4dee-8c8a-4c63db31a1ee" providerId="ADAL" clId="{0C0109C4-1697-43C4-8813-F248CABFD3C5}" dt="2024-12-03T11:09:11.595" v="12158" actId="1036"/>
          <ac:spMkLst>
            <pc:docMk/>
            <pc:sldMk cId="3685881055" sldId="621"/>
            <ac:spMk id="10" creationId="{D5BDFCEE-C462-28FF-7F4F-5E5C2FDCF4EB}"/>
          </ac:spMkLst>
        </pc:spChg>
        <pc:spChg chg="add mod">
          <ac:chgData name="Jarmo Tahvanainen" userId="79dd5496-d724-4dee-8c8a-4c63db31a1ee" providerId="ADAL" clId="{0C0109C4-1697-43C4-8813-F248CABFD3C5}" dt="2024-12-03T11:07:55.234" v="12001" actId="20577"/>
          <ac:spMkLst>
            <pc:docMk/>
            <pc:sldMk cId="3685881055" sldId="621"/>
            <ac:spMk id="11" creationId="{3E307E71-0920-6614-F6E5-81C3763A6BD0}"/>
          </ac:spMkLst>
        </pc:spChg>
        <pc:spChg chg="add mod">
          <ac:chgData name="Jarmo Tahvanainen" userId="79dd5496-d724-4dee-8c8a-4c63db31a1ee" providerId="ADAL" clId="{0C0109C4-1697-43C4-8813-F248CABFD3C5}" dt="2024-12-03T11:09:02.430" v="12140" actId="1035"/>
          <ac:spMkLst>
            <pc:docMk/>
            <pc:sldMk cId="3685881055" sldId="621"/>
            <ac:spMk id="12" creationId="{E7E3379A-EC2D-4779-5CA3-7F8E6B6C656D}"/>
          </ac:spMkLst>
        </pc:spChg>
        <pc:spChg chg="add mod">
          <ac:chgData name="Jarmo Tahvanainen" userId="79dd5496-d724-4dee-8c8a-4c63db31a1ee" providerId="ADAL" clId="{0C0109C4-1697-43C4-8813-F248CABFD3C5}" dt="2024-12-03T10:51:35.297" v="11840" actId="164"/>
          <ac:spMkLst>
            <pc:docMk/>
            <pc:sldMk cId="3685881055" sldId="621"/>
            <ac:spMk id="13" creationId="{42DC7DFD-FAA5-9AE3-EF73-9AA46BDB4CD6}"/>
          </ac:spMkLst>
        </pc:spChg>
        <pc:spChg chg="add mod">
          <ac:chgData name="Jarmo Tahvanainen" userId="79dd5496-d724-4dee-8c8a-4c63db31a1ee" providerId="ADAL" clId="{0C0109C4-1697-43C4-8813-F248CABFD3C5}" dt="2024-12-03T11:09:17.052" v="12164" actId="1035"/>
          <ac:spMkLst>
            <pc:docMk/>
            <pc:sldMk cId="3685881055" sldId="621"/>
            <ac:spMk id="14" creationId="{65BC8D5B-ACE8-8D81-C9E8-F2FCCD2D3C31}"/>
          </ac:spMkLst>
        </pc:spChg>
        <pc:spChg chg="add mod">
          <ac:chgData name="Jarmo Tahvanainen" userId="79dd5496-d724-4dee-8c8a-4c63db31a1ee" providerId="ADAL" clId="{0C0109C4-1697-43C4-8813-F248CABFD3C5}" dt="2024-12-03T11:09:24.124" v="12179" actId="1035"/>
          <ac:spMkLst>
            <pc:docMk/>
            <pc:sldMk cId="3685881055" sldId="621"/>
            <ac:spMk id="15" creationId="{041394EE-BE00-BB07-3D27-7CA0FD4540B2}"/>
          </ac:spMkLst>
        </pc:spChg>
        <pc:spChg chg="add mod">
          <ac:chgData name="Jarmo Tahvanainen" userId="79dd5496-d724-4dee-8c8a-4c63db31a1ee" providerId="ADAL" clId="{0C0109C4-1697-43C4-8813-F248CABFD3C5}" dt="2024-12-03T12:18:24.658" v="13112" actId="208"/>
          <ac:spMkLst>
            <pc:docMk/>
            <pc:sldMk cId="3685881055" sldId="621"/>
            <ac:spMk id="17" creationId="{814F22AA-00E2-5C5B-FE1A-EB00EF0E650A}"/>
          </ac:spMkLst>
        </pc:spChg>
        <pc:spChg chg="add del mod">
          <ac:chgData name="Jarmo Tahvanainen" userId="79dd5496-d724-4dee-8c8a-4c63db31a1ee" providerId="ADAL" clId="{0C0109C4-1697-43C4-8813-F248CABFD3C5}" dt="2024-12-03T11:00:41.629" v="11904" actId="478"/>
          <ac:spMkLst>
            <pc:docMk/>
            <pc:sldMk cId="3685881055" sldId="621"/>
            <ac:spMk id="20" creationId="{DA6865A2-622F-E154-3406-BCD910C590F1}"/>
          </ac:spMkLst>
        </pc:spChg>
        <pc:spChg chg="add del">
          <ac:chgData name="Jarmo Tahvanainen" userId="79dd5496-d724-4dee-8c8a-4c63db31a1ee" providerId="ADAL" clId="{0C0109C4-1697-43C4-8813-F248CABFD3C5}" dt="2024-12-03T11:01:16.772" v="11906" actId="478"/>
          <ac:spMkLst>
            <pc:docMk/>
            <pc:sldMk cId="3685881055" sldId="621"/>
            <ac:spMk id="21" creationId="{0DDF7552-1270-755D-37F9-73100BDEC905}"/>
          </ac:spMkLst>
        </pc:spChg>
        <pc:spChg chg="add del">
          <ac:chgData name="Jarmo Tahvanainen" userId="79dd5496-d724-4dee-8c8a-4c63db31a1ee" providerId="ADAL" clId="{0C0109C4-1697-43C4-8813-F248CABFD3C5}" dt="2024-12-03T11:06:02.862" v="11978" actId="478"/>
          <ac:spMkLst>
            <pc:docMk/>
            <pc:sldMk cId="3685881055" sldId="621"/>
            <ac:spMk id="31" creationId="{07BD147E-6108-C98D-BDFE-2B3A1B7E466D}"/>
          </ac:spMkLst>
        </pc:spChg>
        <pc:spChg chg="add mod">
          <ac:chgData name="Jarmo Tahvanainen" userId="79dd5496-d724-4dee-8c8a-4c63db31a1ee" providerId="ADAL" clId="{0C0109C4-1697-43C4-8813-F248CABFD3C5}" dt="2024-12-03T11:21:23.282" v="12429" actId="1582"/>
          <ac:spMkLst>
            <pc:docMk/>
            <pc:sldMk cId="3685881055" sldId="621"/>
            <ac:spMk id="32" creationId="{A4543A21-CF78-E0B9-5BC2-C81437BDCEBE}"/>
          </ac:spMkLst>
        </pc:spChg>
        <pc:spChg chg="add mod">
          <ac:chgData name="Jarmo Tahvanainen" userId="79dd5496-d724-4dee-8c8a-4c63db31a1ee" providerId="ADAL" clId="{0C0109C4-1697-43C4-8813-F248CABFD3C5}" dt="2024-12-03T11:22:26.389" v="12455" actId="404"/>
          <ac:spMkLst>
            <pc:docMk/>
            <pc:sldMk cId="3685881055" sldId="621"/>
            <ac:spMk id="47" creationId="{AF9B3962-4093-D9BC-679F-336E55704B72}"/>
          </ac:spMkLst>
        </pc:spChg>
        <pc:spChg chg="add mod">
          <ac:chgData name="Jarmo Tahvanainen" userId="79dd5496-d724-4dee-8c8a-4c63db31a1ee" providerId="ADAL" clId="{0C0109C4-1697-43C4-8813-F248CABFD3C5}" dt="2024-12-03T11:27:46.473" v="12596" actId="688"/>
          <ac:spMkLst>
            <pc:docMk/>
            <pc:sldMk cId="3685881055" sldId="621"/>
            <ac:spMk id="48" creationId="{6B315347-4A10-9614-A59C-F3274454936F}"/>
          </ac:spMkLst>
        </pc:spChg>
        <pc:spChg chg="add del mod">
          <ac:chgData name="Jarmo Tahvanainen" userId="79dd5496-d724-4dee-8c8a-4c63db31a1ee" providerId="ADAL" clId="{0C0109C4-1697-43C4-8813-F248CABFD3C5}" dt="2024-12-03T11:23:17.807" v="12481" actId="478"/>
          <ac:spMkLst>
            <pc:docMk/>
            <pc:sldMk cId="3685881055" sldId="621"/>
            <ac:spMk id="49" creationId="{2105D55A-9AE4-BEDE-E852-8B7B4F29F890}"/>
          </ac:spMkLst>
        </pc:spChg>
        <pc:spChg chg="add mod">
          <ac:chgData name="Jarmo Tahvanainen" userId="79dd5496-d724-4dee-8c8a-4c63db31a1ee" providerId="ADAL" clId="{0C0109C4-1697-43C4-8813-F248CABFD3C5}" dt="2024-12-03T11:22:50.757" v="12476" actId="1036"/>
          <ac:spMkLst>
            <pc:docMk/>
            <pc:sldMk cId="3685881055" sldId="621"/>
            <ac:spMk id="51" creationId="{2CDFA6E4-756D-8792-A23B-39ABC1ED2021}"/>
          </ac:spMkLst>
        </pc:spChg>
        <pc:spChg chg="add del mod">
          <ac:chgData name="Jarmo Tahvanainen" userId="79dd5496-d724-4dee-8c8a-4c63db31a1ee" providerId="ADAL" clId="{0C0109C4-1697-43C4-8813-F248CABFD3C5}" dt="2024-12-03T11:26:20.638" v="12561" actId="478"/>
          <ac:spMkLst>
            <pc:docMk/>
            <pc:sldMk cId="3685881055" sldId="621"/>
            <ac:spMk id="52" creationId="{AE3766A8-A832-BFA6-57F3-C698DA01E27E}"/>
          </ac:spMkLst>
        </pc:spChg>
        <pc:spChg chg="add mod">
          <ac:chgData name="Jarmo Tahvanainen" userId="79dd5496-d724-4dee-8c8a-4c63db31a1ee" providerId="ADAL" clId="{0C0109C4-1697-43C4-8813-F248CABFD3C5}" dt="2024-12-03T11:28:03.655" v="12612" actId="1035"/>
          <ac:spMkLst>
            <pc:docMk/>
            <pc:sldMk cId="3685881055" sldId="621"/>
            <ac:spMk id="53" creationId="{D53A20DE-6E37-F3F9-7BB9-6CFE08953B4F}"/>
          </ac:spMkLst>
        </pc:spChg>
        <pc:spChg chg="add mod">
          <ac:chgData name="Jarmo Tahvanainen" userId="79dd5496-d724-4dee-8c8a-4c63db31a1ee" providerId="ADAL" clId="{0C0109C4-1697-43C4-8813-F248CABFD3C5}" dt="2024-12-03T11:29:33.124" v="12655" actId="1035"/>
          <ac:spMkLst>
            <pc:docMk/>
            <pc:sldMk cId="3685881055" sldId="621"/>
            <ac:spMk id="54" creationId="{5BCD6C1D-6F33-BBD8-78E0-4CAC240AC125}"/>
          </ac:spMkLst>
        </pc:spChg>
        <pc:spChg chg="add del mod">
          <ac:chgData name="Jarmo Tahvanainen" userId="79dd5496-d724-4dee-8c8a-4c63db31a1ee" providerId="ADAL" clId="{0C0109C4-1697-43C4-8813-F248CABFD3C5}" dt="2024-12-03T11:25:35.246" v="12545" actId="478"/>
          <ac:spMkLst>
            <pc:docMk/>
            <pc:sldMk cId="3685881055" sldId="621"/>
            <ac:spMk id="55" creationId="{786746AA-2BF0-5F6D-E653-D6D53BAEF17F}"/>
          </ac:spMkLst>
        </pc:spChg>
        <pc:spChg chg="add mod">
          <ac:chgData name="Jarmo Tahvanainen" userId="79dd5496-d724-4dee-8c8a-4c63db31a1ee" providerId="ADAL" clId="{0C0109C4-1697-43C4-8813-F248CABFD3C5}" dt="2024-12-03T11:29:16.211" v="12652" actId="1038"/>
          <ac:spMkLst>
            <pc:docMk/>
            <pc:sldMk cId="3685881055" sldId="621"/>
            <ac:spMk id="56" creationId="{2D1953A0-98D1-89ED-0EEE-41FFB6816B8F}"/>
          </ac:spMkLst>
        </pc:spChg>
        <pc:spChg chg="add del mod">
          <ac:chgData name="Jarmo Tahvanainen" userId="79dd5496-d724-4dee-8c8a-4c63db31a1ee" providerId="ADAL" clId="{0C0109C4-1697-43C4-8813-F248CABFD3C5}" dt="2024-12-03T11:22:57.123" v="12478" actId="478"/>
          <ac:spMkLst>
            <pc:docMk/>
            <pc:sldMk cId="3685881055" sldId="621"/>
            <ac:spMk id="58" creationId="{3A125FEE-4E5B-46CA-99A5-2DCB04E346CA}"/>
          </ac:spMkLst>
        </pc:spChg>
        <pc:spChg chg="add mod">
          <ac:chgData name="Jarmo Tahvanainen" userId="79dd5496-d724-4dee-8c8a-4c63db31a1ee" providerId="ADAL" clId="{0C0109C4-1697-43C4-8813-F248CABFD3C5}" dt="2024-12-03T11:31:41.196" v="12724" actId="20577"/>
          <ac:spMkLst>
            <pc:docMk/>
            <pc:sldMk cId="3685881055" sldId="621"/>
            <ac:spMk id="61" creationId="{3B1668AB-F4C7-6628-3604-91DCBC91EB94}"/>
          </ac:spMkLst>
        </pc:spChg>
        <pc:grpChg chg="add mod">
          <ac:chgData name="Jarmo Tahvanainen" userId="79dd5496-d724-4dee-8c8a-4c63db31a1ee" providerId="ADAL" clId="{0C0109C4-1697-43C4-8813-F248CABFD3C5}" dt="2024-12-03T11:02:27.443" v="11920" actId="164"/>
          <ac:grpSpMkLst>
            <pc:docMk/>
            <pc:sldMk cId="3685881055" sldId="621"/>
            <ac:grpSpMk id="16" creationId="{E7D99EAB-A325-F982-21A3-1B8854484E10}"/>
          </ac:grpSpMkLst>
        </pc:grpChg>
        <pc:grpChg chg="add mod">
          <ac:chgData name="Jarmo Tahvanainen" userId="79dd5496-d724-4dee-8c8a-4c63db31a1ee" providerId="ADAL" clId="{0C0109C4-1697-43C4-8813-F248CABFD3C5}" dt="2024-12-03T11:08:01.407" v="12002" actId="14100"/>
          <ac:grpSpMkLst>
            <pc:docMk/>
            <pc:sldMk cId="3685881055" sldId="621"/>
            <ac:grpSpMk id="22" creationId="{8CBF73CE-3DFD-A839-44AC-3B71CC0F2760}"/>
          </ac:grpSpMkLst>
        </pc:grpChg>
        <pc:graphicFrameChg chg="add del mod">
          <ac:chgData name="Jarmo Tahvanainen" userId="79dd5496-d724-4dee-8c8a-4c63db31a1ee" providerId="ADAL" clId="{0C0109C4-1697-43C4-8813-F248CABFD3C5}" dt="2024-12-03T11:30:01.901" v="12656" actId="478"/>
          <ac:graphicFrameMkLst>
            <pc:docMk/>
            <pc:sldMk cId="3685881055" sldId="621"/>
            <ac:graphicFrameMk id="57" creationId="{0FBEEDC0-031E-399B-E7AC-46449620BA10}"/>
          </ac:graphicFrameMkLst>
        </pc:graphicFrameChg>
        <pc:picChg chg="add mod ord modCrop">
          <ac:chgData name="Jarmo Tahvanainen" userId="79dd5496-d724-4dee-8c8a-4c63db31a1ee" providerId="ADAL" clId="{0C0109C4-1697-43C4-8813-F248CABFD3C5}" dt="2024-12-03T11:23:22.954" v="12483" actId="1076"/>
          <ac:picMkLst>
            <pc:docMk/>
            <pc:sldMk cId="3685881055" sldId="621"/>
            <ac:picMk id="5" creationId="{E95568E7-1F9E-894D-8DD6-1D68F6A329BD}"/>
          </ac:picMkLst>
        </pc:picChg>
        <pc:picChg chg="add mod ord modCrop">
          <ac:chgData name="Jarmo Tahvanainen" userId="79dd5496-d724-4dee-8c8a-4c63db31a1ee" providerId="ADAL" clId="{0C0109C4-1697-43C4-8813-F248CABFD3C5}" dt="2024-12-03T11:07:13.353" v="11984" actId="166"/>
          <ac:picMkLst>
            <pc:docMk/>
            <pc:sldMk cId="3685881055" sldId="621"/>
            <ac:picMk id="23" creationId="{CDD7B27C-C63B-3B8A-F982-C2B579B49A8D}"/>
          </ac:picMkLst>
        </pc:picChg>
        <pc:picChg chg="add mod ord">
          <ac:chgData name="Jarmo Tahvanainen" userId="79dd5496-d724-4dee-8c8a-4c63db31a1ee" providerId="ADAL" clId="{0C0109C4-1697-43C4-8813-F248CABFD3C5}" dt="2024-12-03T11:07:13.353" v="11984" actId="166"/>
          <ac:picMkLst>
            <pc:docMk/>
            <pc:sldMk cId="3685881055" sldId="621"/>
            <ac:picMk id="24" creationId="{D29EDB85-4FE3-EF33-4A94-4986BEA2D106}"/>
          </ac:picMkLst>
        </pc:picChg>
        <pc:picChg chg="add mod ord">
          <ac:chgData name="Jarmo Tahvanainen" userId="79dd5496-d724-4dee-8c8a-4c63db31a1ee" providerId="ADAL" clId="{0C0109C4-1697-43C4-8813-F248CABFD3C5}" dt="2024-12-03T11:26:59.511" v="12579" actId="1076"/>
          <ac:picMkLst>
            <pc:docMk/>
            <pc:sldMk cId="3685881055" sldId="621"/>
            <ac:picMk id="25" creationId="{81B5B784-AE56-CF5C-50A5-23D6A42E72B5}"/>
          </ac:picMkLst>
        </pc:picChg>
        <pc:picChg chg="add mod ord">
          <ac:chgData name="Jarmo Tahvanainen" userId="79dd5496-d724-4dee-8c8a-4c63db31a1ee" providerId="ADAL" clId="{0C0109C4-1697-43C4-8813-F248CABFD3C5}" dt="2024-12-03T11:30:16.853" v="12657" actId="688"/>
          <ac:picMkLst>
            <pc:docMk/>
            <pc:sldMk cId="3685881055" sldId="621"/>
            <ac:picMk id="26" creationId="{8F187319-1144-A07F-692C-1A6AC19E7F51}"/>
          </ac:picMkLst>
        </pc:picChg>
        <pc:picChg chg="add del mod ord">
          <ac:chgData name="Jarmo Tahvanainen" userId="79dd5496-d724-4dee-8c8a-4c63db31a1ee" providerId="ADAL" clId="{0C0109C4-1697-43C4-8813-F248CABFD3C5}" dt="2024-12-03T11:25:27.840" v="12543" actId="478"/>
          <ac:picMkLst>
            <pc:docMk/>
            <pc:sldMk cId="3685881055" sldId="621"/>
            <ac:picMk id="27" creationId="{AAC1DAFC-0054-3357-182C-E9792052E820}"/>
          </ac:picMkLst>
        </pc:picChg>
        <pc:picChg chg="add mod ord">
          <ac:chgData name="Jarmo Tahvanainen" userId="79dd5496-d724-4dee-8c8a-4c63db31a1ee" providerId="ADAL" clId="{0C0109C4-1697-43C4-8813-F248CABFD3C5}" dt="2024-12-03T11:26:44.587" v="12575" actId="1076"/>
          <ac:picMkLst>
            <pc:docMk/>
            <pc:sldMk cId="3685881055" sldId="621"/>
            <ac:picMk id="28" creationId="{DE1410BF-16F4-9102-15C7-F2E5A367A4D6}"/>
          </ac:picMkLst>
        </pc:picChg>
        <pc:picChg chg="add mod ord">
          <ac:chgData name="Jarmo Tahvanainen" userId="79dd5496-d724-4dee-8c8a-4c63db31a1ee" providerId="ADAL" clId="{0C0109C4-1697-43C4-8813-F248CABFD3C5}" dt="2024-12-03T11:30:19.258" v="12658" actId="688"/>
          <ac:picMkLst>
            <pc:docMk/>
            <pc:sldMk cId="3685881055" sldId="621"/>
            <ac:picMk id="29" creationId="{E0D418D5-B672-EEB2-61B3-88DF02CDDFED}"/>
          </ac:picMkLst>
        </pc:picChg>
        <pc:picChg chg="add del mod ord">
          <ac:chgData name="Jarmo Tahvanainen" userId="79dd5496-d724-4dee-8c8a-4c63db31a1ee" providerId="ADAL" clId="{0C0109C4-1697-43C4-8813-F248CABFD3C5}" dt="2024-12-03T11:25:34.269" v="12544" actId="478"/>
          <ac:picMkLst>
            <pc:docMk/>
            <pc:sldMk cId="3685881055" sldId="621"/>
            <ac:picMk id="30" creationId="{C00AC66B-02D1-471E-C98B-8340B6ABB656}"/>
          </ac:picMkLst>
        </pc:picChg>
        <pc:picChg chg="add mod">
          <ac:chgData name="Jarmo Tahvanainen" userId="79dd5496-d724-4dee-8c8a-4c63db31a1ee" providerId="ADAL" clId="{0C0109C4-1697-43C4-8813-F248CABFD3C5}" dt="2024-12-03T11:30:27.299" v="12662" actId="1076"/>
          <ac:picMkLst>
            <pc:docMk/>
            <pc:sldMk cId="3685881055" sldId="621"/>
            <ac:picMk id="33" creationId="{590CD98F-0681-3AE5-DF80-AF7B8AD68253}"/>
          </ac:picMkLst>
        </pc:picChg>
        <pc:picChg chg="add del mod">
          <ac:chgData name="Jarmo Tahvanainen" userId="79dd5496-d724-4dee-8c8a-4c63db31a1ee" providerId="ADAL" clId="{0C0109C4-1697-43C4-8813-F248CABFD3C5}" dt="2024-12-03T11:11:13.258" v="12187" actId="478"/>
          <ac:picMkLst>
            <pc:docMk/>
            <pc:sldMk cId="3685881055" sldId="621"/>
            <ac:picMk id="35" creationId="{40CC1365-D175-A22C-6D1E-0974CF43035A}"/>
          </ac:picMkLst>
        </pc:picChg>
        <pc:picChg chg="add del mod">
          <ac:chgData name="Jarmo Tahvanainen" userId="79dd5496-d724-4dee-8c8a-4c63db31a1ee" providerId="ADAL" clId="{0C0109C4-1697-43C4-8813-F248CABFD3C5}" dt="2024-12-03T11:13:06.740" v="12216" actId="688"/>
          <ac:picMkLst>
            <pc:docMk/>
            <pc:sldMk cId="3685881055" sldId="621"/>
            <ac:picMk id="37" creationId="{EC430A64-4045-A6C8-EF21-8F1E9A95C55D}"/>
          </ac:picMkLst>
        </pc:picChg>
        <pc:picChg chg="add mod">
          <ac:chgData name="Jarmo Tahvanainen" userId="79dd5496-d724-4dee-8c8a-4c63db31a1ee" providerId="ADAL" clId="{0C0109C4-1697-43C4-8813-F248CABFD3C5}" dt="2024-12-03T11:27:41.149" v="12594" actId="14100"/>
          <ac:picMkLst>
            <pc:docMk/>
            <pc:sldMk cId="3685881055" sldId="621"/>
            <ac:picMk id="38" creationId="{98ED92B6-3C16-969D-4F45-AC01F16B562F}"/>
          </ac:picMkLst>
        </pc:picChg>
        <pc:picChg chg="add del mod">
          <ac:chgData name="Jarmo Tahvanainen" userId="79dd5496-d724-4dee-8c8a-4c63db31a1ee" providerId="ADAL" clId="{0C0109C4-1697-43C4-8813-F248CABFD3C5}" dt="2024-12-03T11:23:15.600" v="12479" actId="478"/>
          <ac:picMkLst>
            <pc:docMk/>
            <pc:sldMk cId="3685881055" sldId="621"/>
            <ac:picMk id="39" creationId="{EAA0DCA4-64BB-91FB-F95C-83E02EB2599E}"/>
          </ac:picMkLst>
        </pc:picChg>
        <pc:picChg chg="add del mod">
          <ac:chgData name="Jarmo Tahvanainen" userId="79dd5496-d724-4dee-8c8a-4c63db31a1ee" providerId="ADAL" clId="{0C0109C4-1697-43C4-8813-F248CABFD3C5}" dt="2024-12-03T11:26:16.123" v="12559" actId="478"/>
          <ac:picMkLst>
            <pc:docMk/>
            <pc:sldMk cId="3685881055" sldId="621"/>
            <ac:picMk id="40" creationId="{C1672352-C5A7-77EB-E6D8-00D8819F48BE}"/>
          </ac:picMkLst>
        </pc:picChg>
        <pc:picChg chg="add mod">
          <ac:chgData name="Jarmo Tahvanainen" userId="79dd5496-d724-4dee-8c8a-4c63db31a1ee" providerId="ADAL" clId="{0C0109C4-1697-43C4-8813-F248CABFD3C5}" dt="2024-12-03T11:13:27.188" v="12225" actId="1076"/>
          <ac:picMkLst>
            <pc:docMk/>
            <pc:sldMk cId="3685881055" sldId="621"/>
            <ac:picMk id="41" creationId="{D149FC84-BE78-5D9B-8F6E-D8FBF298F069}"/>
          </ac:picMkLst>
        </pc:picChg>
        <pc:picChg chg="add del mod">
          <ac:chgData name="Jarmo Tahvanainen" userId="79dd5496-d724-4dee-8c8a-4c63db31a1ee" providerId="ADAL" clId="{0C0109C4-1697-43C4-8813-F248CABFD3C5}" dt="2024-12-03T11:13:36.528" v="12229" actId="21"/>
          <ac:picMkLst>
            <pc:docMk/>
            <pc:sldMk cId="3685881055" sldId="621"/>
            <ac:picMk id="42" creationId="{4D0A13E0-7551-C556-10EB-60C281D538C3}"/>
          </ac:picMkLst>
        </pc:picChg>
        <pc:picChg chg="add mod">
          <ac:chgData name="Jarmo Tahvanainen" userId="79dd5496-d724-4dee-8c8a-4c63db31a1ee" providerId="ADAL" clId="{0C0109C4-1697-43C4-8813-F248CABFD3C5}" dt="2024-12-03T11:13:37.695" v="12230"/>
          <ac:picMkLst>
            <pc:docMk/>
            <pc:sldMk cId="3685881055" sldId="621"/>
            <ac:picMk id="43" creationId="{4D0A13E0-7551-C556-10EB-60C281D538C3}"/>
          </ac:picMkLst>
        </pc:picChg>
        <pc:picChg chg="add mod">
          <ac:chgData name="Jarmo Tahvanainen" userId="79dd5496-d724-4dee-8c8a-4c63db31a1ee" providerId="ADAL" clId="{0C0109C4-1697-43C4-8813-F248CABFD3C5}" dt="2024-12-03T11:13:49.137" v="12234" actId="1076"/>
          <ac:picMkLst>
            <pc:docMk/>
            <pc:sldMk cId="3685881055" sldId="621"/>
            <ac:picMk id="44" creationId="{54ED2657-2EE5-0504-CFF5-4CEA449C028D}"/>
          </ac:picMkLst>
        </pc:picChg>
        <pc:picChg chg="add del mod">
          <ac:chgData name="Jarmo Tahvanainen" userId="79dd5496-d724-4dee-8c8a-4c63db31a1ee" providerId="ADAL" clId="{0C0109C4-1697-43C4-8813-F248CABFD3C5}" dt="2024-12-03T11:25:35.593" v="12546" actId="478"/>
          <ac:picMkLst>
            <pc:docMk/>
            <pc:sldMk cId="3685881055" sldId="621"/>
            <ac:picMk id="45" creationId="{C9448EF6-2C56-A9E4-3EE1-22AE0E4B8245}"/>
          </ac:picMkLst>
        </pc:picChg>
        <pc:picChg chg="add mod">
          <ac:chgData name="Jarmo Tahvanainen" userId="79dd5496-d724-4dee-8c8a-4c63db31a1ee" providerId="ADAL" clId="{0C0109C4-1697-43C4-8813-F248CABFD3C5}" dt="2024-12-03T11:14:06.117" v="12241" actId="1076"/>
          <ac:picMkLst>
            <pc:docMk/>
            <pc:sldMk cId="3685881055" sldId="621"/>
            <ac:picMk id="46" creationId="{7555F270-4652-2CB8-5ED1-A3342E396661}"/>
          </ac:picMkLst>
        </pc:picChg>
        <pc:picChg chg="add mod">
          <ac:chgData name="Jarmo Tahvanainen" userId="79dd5496-d724-4dee-8c8a-4c63db31a1ee" providerId="ADAL" clId="{0C0109C4-1697-43C4-8813-F248CABFD3C5}" dt="2024-12-03T11:22:44.712" v="12468" actId="14100"/>
          <ac:picMkLst>
            <pc:docMk/>
            <pc:sldMk cId="3685881055" sldId="621"/>
            <ac:picMk id="50" creationId="{A0753F08-5BB4-B803-3ED0-AC4DEC4E6484}"/>
          </ac:picMkLst>
        </pc:picChg>
        <pc:picChg chg="add mod">
          <ac:chgData name="Jarmo Tahvanainen" userId="79dd5496-d724-4dee-8c8a-4c63db31a1ee" providerId="ADAL" clId="{0C0109C4-1697-43C4-8813-F248CABFD3C5}" dt="2024-12-03T11:30:36.468" v="12664" actId="1076"/>
          <ac:picMkLst>
            <pc:docMk/>
            <pc:sldMk cId="3685881055" sldId="621"/>
            <ac:picMk id="59" creationId="{343F959B-C8BA-9E68-0BA4-02868D6871EB}"/>
          </ac:picMkLst>
        </pc:picChg>
        <pc:picChg chg="add mod">
          <ac:chgData name="Jarmo Tahvanainen" userId="79dd5496-d724-4dee-8c8a-4c63db31a1ee" providerId="ADAL" clId="{0C0109C4-1697-43C4-8813-F248CABFD3C5}" dt="2024-12-03T11:30:22.526" v="12660" actId="688"/>
          <ac:picMkLst>
            <pc:docMk/>
            <pc:sldMk cId="3685881055" sldId="621"/>
            <ac:picMk id="60" creationId="{59EA23C9-4A3E-7B6C-3E45-F430DC5A5CAE}"/>
          </ac:picMkLst>
        </pc:picChg>
        <pc:cxnChg chg="add del">
          <ac:chgData name="Jarmo Tahvanainen" userId="79dd5496-d724-4dee-8c8a-4c63db31a1ee" providerId="ADAL" clId="{0C0109C4-1697-43C4-8813-F248CABFD3C5}" dt="2024-12-03T10:59:11.632" v="11874" actId="11529"/>
          <ac:cxnSpMkLst>
            <pc:docMk/>
            <pc:sldMk cId="3685881055" sldId="621"/>
            <ac:cxnSpMk id="19" creationId="{F1304DAB-2506-C3F3-80D6-C62389A32101}"/>
          </ac:cxnSpMkLst>
        </pc:cxnChg>
      </pc:sldChg>
      <pc:sldChg chg="new del">
        <pc:chgData name="Jarmo Tahvanainen" userId="79dd5496-d724-4dee-8c8a-4c63db31a1ee" providerId="ADAL" clId="{0C0109C4-1697-43C4-8813-F248CABFD3C5}" dt="2024-12-03T11:32:39.846" v="12726" actId="680"/>
        <pc:sldMkLst>
          <pc:docMk/>
          <pc:sldMk cId="577146541" sldId="622"/>
        </pc:sldMkLst>
      </pc:sldChg>
      <pc:sldChg chg="add del">
        <pc:chgData name="Jarmo Tahvanainen" userId="79dd5496-d724-4dee-8c8a-4c63db31a1ee" providerId="ADAL" clId="{0C0109C4-1697-43C4-8813-F248CABFD3C5}" dt="2024-12-03T11:02:04.053" v="11913" actId="47"/>
        <pc:sldMkLst>
          <pc:docMk/>
          <pc:sldMk cId="3167113110" sldId="622"/>
        </pc:sldMkLst>
      </pc:sldChg>
      <pc:sldChg chg="addSp delSp modSp add mod setBg">
        <pc:chgData name="Jarmo Tahvanainen" userId="79dd5496-d724-4dee-8c8a-4c63db31a1ee" providerId="ADAL" clId="{0C0109C4-1697-43C4-8813-F248CABFD3C5}" dt="2024-12-03T12:17:31.642" v="13110" actId="1076"/>
        <pc:sldMkLst>
          <pc:docMk/>
          <pc:sldMk cId="4269174382" sldId="622"/>
        </pc:sldMkLst>
        <pc:spChg chg="mod">
          <ac:chgData name="Jarmo Tahvanainen" userId="79dd5496-d724-4dee-8c8a-4c63db31a1ee" providerId="ADAL" clId="{0C0109C4-1697-43C4-8813-F248CABFD3C5}" dt="2024-12-03T11:33:09.600" v="12798" actId="122"/>
          <ac:spMkLst>
            <pc:docMk/>
            <pc:sldMk cId="4269174382" sldId="622"/>
            <ac:spMk id="4" creationId="{60B6CB20-9B54-7196-AA0C-A79882E4220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" creationId="{6A4B2BCF-AA04-6E07-0646-C05AFFDEB03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1" creationId="{8AD681FD-4D05-3CE4-9BBB-F7267D398F3C}"/>
          </ac:spMkLst>
        </pc:spChg>
        <pc:spChg chg="del mod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4" creationId="{EDF726E0-A1ED-2862-B274-8451D3B76195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5" creationId="{17806CCC-7E0E-E4A4-C7D1-0DC5EBF6F236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6" creationId="{B70C2062-62E5-3972-0011-02309947814C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69" creationId="{882AF3F2-FD59-4044-C70E-441E3D54D203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72" creationId="{6C9501BF-A777-0007-0BE0-B2712984EF4E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73" creationId="{816E4AC1-391A-A4BA-ED21-FDFBD7B3192E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85" creationId="{1BD8C9C3-0EEC-B2D7-DECC-3DCF71C121AA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86" creationId="{D9B8A940-1FEB-C60C-5A91-F5E4B8BEE9F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7" creationId="{AD934CEF-B9EF-8133-81E3-87175E724118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8" creationId="{310CBEA5-E192-60E0-1981-692645EDC4AA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9" creationId="{A1387A7F-3B6C-9BE7-B539-D765084BC43B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05" creationId="{5E50C146-E1C6-00C7-EF64-24EF39E270F3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24" creationId="{6436B8C1-F230-8A1F-F4F8-3F7CAC7BD49C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26" creationId="{7037CED9-7F12-815B-C560-D8A05D74A68F}"/>
          </ac:spMkLst>
        </pc:s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49" creationId="{6B94CFB2-C532-267E-3B1A-1DE1E0D5BAC3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67" creationId="{E3F52D92-90E1-CD63-7C5D-06134BD091E3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84" creationId="{25FDF1D4-82FC-1792-2F5D-7DB166ED8E34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22" creationId="{CD66FFA2-E310-80D0-A753-ED1AE3B4C1E4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0" creationId="{B5198149-B6CE-2F61-11EE-B794FAE15DC9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1" creationId="{D135CEDF-8FB0-EE25-FC07-6F2DA5B0CFC9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8" creationId="{14F4D514-A311-23C3-3109-340EB45D3809}"/>
          </ac:grpSpMkLst>
        </pc:grpChg>
        <pc:graphicFrameChg chg="add del mod modGraphic">
          <ac:chgData name="Jarmo Tahvanainen" userId="79dd5496-d724-4dee-8c8a-4c63db31a1ee" providerId="ADAL" clId="{0C0109C4-1697-43C4-8813-F248CABFD3C5}" dt="2024-12-03T11:38:01.580" v="12845" actId="478"/>
          <ac:graphicFrameMkLst>
            <pc:docMk/>
            <pc:sldMk cId="4269174382" sldId="622"/>
            <ac:graphicFrameMk id="9" creationId="{E74C0AFE-AA36-C071-6091-7C3CC4069105}"/>
          </ac:graphicFrameMkLst>
        </pc:graphicFrameChg>
        <pc:graphicFrameChg chg="add del mod modGraphic">
          <ac:chgData name="Jarmo Tahvanainen" userId="79dd5496-d724-4dee-8c8a-4c63db31a1ee" providerId="ADAL" clId="{0C0109C4-1697-43C4-8813-F248CABFD3C5}" dt="2024-12-03T11:37:37.152" v="12814" actId="478"/>
          <ac:graphicFrameMkLst>
            <pc:docMk/>
            <pc:sldMk cId="4269174382" sldId="622"/>
            <ac:graphicFrameMk id="10" creationId="{D16A84AD-E66E-6DEA-FC05-72CC5D6D253E}"/>
          </ac:graphicFrameMkLst>
        </pc:graphicFrameChg>
        <pc:picChg chg="add del mod">
          <ac:chgData name="Jarmo Tahvanainen" userId="79dd5496-d724-4dee-8c8a-4c63db31a1ee" providerId="ADAL" clId="{0C0109C4-1697-43C4-8813-F248CABFD3C5}" dt="2024-12-03T12:04:02.120" v="12871" actId="14100"/>
          <ac:picMkLst>
            <pc:docMk/>
            <pc:sldMk cId="4269174382" sldId="622"/>
            <ac:picMk id="11" creationId="{BF38DE3B-B40F-EF7D-4527-4412D16E5DDD}"/>
          </ac:picMkLst>
        </pc:picChg>
        <pc:picChg chg="add del mod">
          <ac:chgData name="Jarmo Tahvanainen" userId="79dd5496-d724-4dee-8c8a-4c63db31a1ee" providerId="ADAL" clId="{0C0109C4-1697-43C4-8813-F248CABFD3C5}" dt="2024-12-03T12:04:23.162" v="12878" actId="478"/>
          <ac:picMkLst>
            <pc:docMk/>
            <pc:sldMk cId="4269174382" sldId="622"/>
            <ac:picMk id="14" creationId="{71E8CAE0-9DFE-0CDB-2C8C-C800DC36D247}"/>
          </ac:picMkLst>
        </pc:picChg>
        <pc:picChg chg="add mod">
          <ac:chgData name="Jarmo Tahvanainen" userId="79dd5496-d724-4dee-8c8a-4c63db31a1ee" providerId="ADAL" clId="{0C0109C4-1697-43C4-8813-F248CABFD3C5}" dt="2024-12-03T12:04:58.660" v="12893" actId="1076"/>
          <ac:picMkLst>
            <pc:docMk/>
            <pc:sldMk cId="4269174382" sldId="622"/>
            <ac:picMk id="15" creationId="{8B5D989E-5983-4371-EF7F-198DCA046E79}"/>
          </ac:picMkLst>
        </pc:picChg>
        <pc:picChg chg="add mod">
          <ac:chgData name="Jarmo Tahvanainen" userId="79dd5496-d724-4dee-8c8a-4c63db31a1ee" providerId="ADAL" clId="{0C0109C4-1697-43C4-8813-F248CABFD3C5}" dt="2024-12-03T12:05:45.573" v="12913" actId="1076"/>
          <ac:picMkLst>
            <pc:docMk/>
            <pc:sldMk cId="4269174382" sldId="622"/>
            <ac:picMk id="16" creationId="{099B2ED2-7188-70AB-B33E-E23D9DB8883A}"/>
          </ac:picMkLst>
        </pc:picChg>
        <pc:picChg chg="add mod">
          <ac:chgData name="Jarmo Tahvanainen" userId="79dd5496-d724-4dee-8c8a-4c63db31a1ee" providerId="ADAL" clId="{0C0109C4-1697-43C4-8813-F248CABFD3C5}" dt="2024-12-03T12:07:17.549" v="12956" actId="1076"/>
          <ac:picMkLst>
            <pc:docMk/>
            <pc:sldMk cId="4269174382" sldId="622"/>
            <ac:picMk id="17" creationId="{EAD18367-980E-BAEC-1563-D7F360B345FD}"/>
          </ac:picMkLst>
        </pc:picChg>
        <pc:picChg chg="add mod">
          <ac:chgData name="Jarmo Tahvanainen" userId="79dd5496-d724-4dee-8c8a-4c63db31a1ee" providerId="ADAL" clId="{0C0109C4-1697-43C4-8813-F248CABFD3C5}" dt="2024-12-03T12:07:53.155" v="12976" actId="1076"/>
          <ac:picMkLst>
            <pc:docMk/>
            <pc:sldMk cId="4269174382" sldId="622"/>
            <ac:picMk id="18" creationId="{69FABF2F-F413-42A5-5686-83DEB88707EF}"/>
          </ac:picMkLst>
        </pc:picChg>
        <pc:picChg chg="add mod">
          <ac:chgData name="Jarmo Tahvanainen" userId="79dd5496-d724-4dee-8c8a-4c63db31a1ee" providerId="ADAL" clId="{0C0109C4-1697-43C4-8813-F248CABFD3C5}" dt="2024-12-03T12:08:45.717" v="12996" actId="1076"/>
          <ac:picMkLst>
            <pc:docMk/>
            <pc:sldMk cId="4269174382" sldId="622"/>
            <ac:picMk id="19" creationId="{A6C981BD-F2DD-EA48-3884-0790BB835364}"/>
          </ac:picMkLst>
        </pc:picChg>
        <pc:picChg chg="add del mod">
          <ac:chgData name="Jarmo Tahvanainen" userId="79dd5496-d724-4dee-8c8a-4c63db31a1ee" providerId="ADAL" clId="{0C0109C4-1697-43C4-8813-F248CABFD3C5}" dt="2024-12-03T12:10:08.975" v="13037" actId="478"/>
          <ac:picMkLst>
            <pc:docMk/>
            <pc:sldMk cId="4269174382" sldId="622"/>
            <ac:picMk id="20" creationId="{2A812779-4663-1A38-6F26-DD813AAB37F4}"/>
          </ac:picMkLst>
        </pc:picChg>
        <pc:picChg chg="add mod">
          <ac:chgData name="Jarmo Tahvanainen" userId="79dd5496-d724-4dee-8c8a-4c63db31a1ee" providerId="ADAL" clId="{0C0109C4-1697-43C4-8813-F248CABFD3C5}" dt="2024-12-03T12:10:25.523" v="13042"/>
          <ac:picMkLst>
            <pc:docMk/>
            <pc:sldMk cId="4269174382" sldId="622"/>
            <ac:picMk id="22" creationId="{76AEA5C9-D4FF-78E5-FAB7-7FD2F19DC384}"/>
          </ac:picMkLst>
        </pc:picChg>
        <pc:picChg chg="add mod">
          <ac:chgData name="Jarmo Tahvanainen" userId="79dd5496-d724-4dee-8c8a-4c63db31a1ee" providerId="ADAL" clId="{0C0109C4-1697-43C4-8813-F248CABFD3C5}" dt="2024-12-03T12:10:29.832" v="13046" actId="1076"/>
          <ac:picMkLst>
            <pc:docMk/>
            <pc:sldMk cId="4269174382" sldId="622"/>
            <ac:picMk id="23" creationId="{283771D3-3D51-8E39-E877-7FCA63D67E51}"/>
          </ac:picMkLst>
        </pc:picChg>
        <pc:picChg chg="add">
          <ac:chgData name="Jarmo Tahvanainen" userId="79dd5496-d724-4dee-8c8a-4c63db31a1ee" providerId="ADAL" clId="{0C0109C4-1697-43C4-8813-F248CABFD3C5}" dt="2024-12-03T12:10:39.965" v="13047"/>
          <ac:picMkLst>
            <pc:docMk/>
            <pc:sldMk cId="4269174382" sldId="622"/>
            <ac:picMk id="24" creationId="{F2E8D640-9DDE-9FAD-1AFA-3D6A9D51CA47}"/>
          </ac:picMkLst>
        </pc:picChg>
        <pc:picChg chg="add del mod modCrop">
          <ac:chgData name="Jarmo Tahvanainen" userId="79dd5496-d724-4dee-8c8a-4c63db31a1ee" providerId="ADAL" clId="{0C0109C4-1697-43C4-8813-F248CABFD3C5}" dt="2024-12-03T12:11:24.845" v="13056" actId="478"/>
          <ac:picMkLst>
            <pc:docMk/>
            <pc:sldMk cId="4269174382" sldId="622"/>
            <ac:picMk id="25" creationId="{7711550A-46E3-55B6-4DC3-C56C920D81BC}"/>
          </ac:picMkLst>
        </pc:picChg>
        <pc:picChg chg="add mod">
          <ac:chgData name="Jarmo Tahvanainen" userId="79dd5496-d724-4dee-8c8a-4c63db31a1ee" providerId="ADAL" clId="{0C0109C4-1697-43C4-8813-F248CABFD3C5}" dt="2024-12-03T12:11:25.820" v="13057" actId="1076"/>
          <ac:picMkLst>
            <pc:docMk/>
            <pc:sldMk cId="4269174382" sldId="622"/>
            <ac:picMk id="26" creationId="{196CB3DC-87ED-98D9-429D-1F968F461731}"/>
          </ac:picMkLst>
        </pc:picChg>
        <pc:picChg chg="add mod">
          <ac:chgData name="Jarmo Tahvanainen" userId="79dd5496-d724-4dee-8c8a-4c63db31a1ee" providerId="ADAL" clId="{0C0109C4-1697-43C4-8813-F248CABFD3C5}" dt="2024-12-03T12:12:21.516" v="13084" actId="1076"/>
          <ac:picMkLst>
            <pc:docMk/>
            <pc:sldMk cId="4269174382" sldId="622"/>
            <ac:picMk id="27" creationId="{D5C74966-CF66-E698-8D0B-0517D835F4E3}"/>
          </ac:picMkLst>
        </pc:picChg>
        <pc:picChg chg="add mod">
          <ac:chgData name="Jarmo Tahvanainen" userId="79dd5496-d724-4dee-8c8a-4c63db31a1ee" providerId="ADAL" clId="{0C0109C4-1697-43C4-8813-F248CABFD3C5}" dt="2024-12-03T12:14:05.630" v="13087" actId="1076"/>
          <ac:picMkLst>
            <pc:docMk/>
            <pc:sldMk cId="4269174382" sldId="622"/>
            <ac:picMk id="28" creationId="{1339B129-A557-8C09-0253-92B5299AFFD6}"/>
          </ac:picMkLst>
        </pc:picChg>
        <pc:picChg chg="add mod">
          <ac:chgData name="Jarmo Tahvanainen" userId="79dd5496-d724-4dee-8c8a-4c63db31a1ee" providerId="ADAL" clId="{0C0109C4-1697-43C4-8813-F248CABFD3C5}" dt="2024-12-03T12:14:43.454" v="13090" actId="1076"/>
          <ac:picMkLst>
            <pc:docMk/>
            <pc:sldMk cId="4269174382" sldId="622"/>
            <ac:picMk id="29" creationId="{AAAC6C95-E6C3-B804-A0C4-1A91F1BBAC13}"/>
          </ac:picMkLst>
        </pc:picChg>
        <pc:picChg chg="del">
          <ac:chgData name="Jarmo Tahvanainen" userId="79dd5496-d724-4dee-8c8a-4c63db31a1ee" providerId="ADAL" clId="{0C0109C4-1697-43C4-8813-F248CABFD3C5}" dt="2024-12-03T11:33:17.833" v="12800" actId="478"/>
          <ac:picMkLst>
            <pc:docMk/>
            <pc:sldMk cId="4269174382" sldId="622"/>
            <ac:picMk id="30" creationId="{157F1E08-41AE-12DB-2D87-ABD9DDB0883E}"/>
          </ac:picMkLst>
        </pc:picChg>
        <pc:picChg chg="add">
          <ac:chgData name="Jarmo Tahvanainen" userId="79dd5496-d724-4dee-8c8a-4c63db31a1ee" providerId="ADAL" clId="{0C0109C4-1697-43C4-8813-F248CABFD3C5}" dt="2024-12-03T12:15:29.669" v="13091"/>
          <ac:picMkLst>
            <pc:docMk/>
            <pc:sldMk cId="4269174382" sldId="622"/>
            <ac:picMk id="31" creationId="{B8363A41-9678-51F9-E6CB-2C0D540A666D}"/>
          </ac:picMkLst>
        </pc:picChg>
        <pc:picChg chg="add mod">
          <ac:chgData name="Jarmo Tahvanainen" userId="79dd5496-d724-4dee-8c8a-4c63db31a1ee" providerId="ADAL" clId="{0C0109C4-1697-43C4-8813-F248CABFD3C5}" dt="2024-12-03T12:15:40.550" v="13098" actId="1076"/>
          <ac:picMkLst>
            <pc:docMk/>
            <pc:sldMk cId="4269174382" sldId="622"/>
            <ac:picMk id="33" creationId="{27AAF253-C26C-EE0B-B122-466462359674}"/>
          </ac:picMkLst>
        </pc:picChg>
        <pc:picChg chg="add mod">
          <ac:chgData name="Jarmo Tahvanainen" userId="79dd5496-d724-4dee-8c8a-4c63db31a1ee" providerId="ADAL" clId="{0C0109C4-1697-43C4-8813-F248CABFD3C5}" dt="2024-12-03T12:16:37.603" v="13104" actId="1076"/>
          <ac:picMkLst>
            <pc:docMk/>
            <pc:sldMk cId="4269174382" sldId="622"/>
            <ac:picMk id="35" creationId="{758241E6-B3E0-30A2-C9F4-0205931499E8}"/>
          </ac:picMkLst>
        </pc:picChg>
        <pc:picChg chg="add mod modCrop">
          <ac:chgData name="Jarmo Tahvanainen" userId="79dd5496-d724-4dee-8c8a-4c63db31a1ee" providerId="ADAL" clId="{0C0109C4-1697-43C4-8813-F248CABFD3C5}" dt="2024-12-03T12:17:31.642" v="13110" actId="1076"/>
          <ac:picMkLst>
            <pc:docMk/>
            <pc:sldMk cId="4269174382" sldId="622"/>
            <ac:picMk id="36" creationId="{70699FDF-BD3D-1C68-9436-A637CD7C631A}"/>
          </ac:picMkLst>
        </pc:picChg>
        <pc:picChg chg="del">
          <ac:chgData name="Jarmo Tahvanainen" userId="79dd5496-d724-4dee-8c8a-4c63db31a1ee" providerId="ADAL" clId="{0C0109C4-1697-43C4-8813-F248CABFD3C5}" dt="2024-12-03T11:33:17.833" v="12800" actId="478"/>
          <ac:picMkLst>
            <pc:docMk/>
            <pc:sldMk cId="4269174382" sldId="622"/>
            <ac:picMk id="137" creationId="{63A70312-DB06-E975-96E0-B3F27069F302}"/>
          </ac:picMkLst>
        </pc:picChg>
        <pc:cxnChg chg="add mod">
          <ac:chgData name="Jarmo Tahvanainen" userId="79dd5496-d724-4dee-8c8a-4c63db31a1ee" providerId="ADAL" clId="{0C0109C4-1697-43C4-8813-F248CABFD3C5}" dt="2024-12-03T11:34:00.805" v="12804" actId="208"/>
          <ac:cxnSpMkLst>
            <pc:docMk/>
            <pc:sldMk cId="4269174382" sldId="622"/>
            <ac:cxnSpMk id="7" creationId="{47DBCA9B-C578-BC4D-45CC-D65BFE37B5F9}"/>
          </ac:cxnSpMkLst>
        </pc:cxnChg>
      </pc:sldChg>
      <pc:sldChg chg="addSp delSp new mod">
        <pc:chgData name="Jarmo Tahvanainen" userId="79dd5496-d724-4dee-8c8a-4c63db31a1ee" providerId="ADAL" clId="{0C0109C4-1697-43C4-8813-F248CABFD3C5}" dt="2024-12-03T12:19:21.142" v="13116" actId="478"/>
        <pc:sldMkLst>
          <pc:docMk/>
          <pc:sldMk cId="3801975478" sldId="623"/>
        </pc:sldMkLst>
        <pc:spChg chg="del">
          <ac:chgData name="Jarmo Tahvanainen" userId="79dd5496-d724-4dee-8c8a-4c63db31a1ee" providerId="ADAL" clId="{0C0109C4-1697-43C4-8813-F248CABFD3C5}" dt="2024-12-03T12:19:21.142" v="13116" actId="478"/>
          <ac:spMkLst>
            <pc:docMk/>
            <pc:sldMk cId="3801975478" sldId="623"/>
            <ac:spMk id="2" creationId="{47961FF1-D3A5-7BED-6A2F-0140FBADC41B}"/>
          </ac:spMkLst>
        </pc:spChg>
        <pc:spChg chg="del">
          <ac:chgData name="Jarmo Tahvanainen" userId="79dd5496-d724-4dee-8c8a-4c63db31a1ee" providerId="ADAL" clId="{0C0109C4-1697-43C4-8813-F248CABFD3C5}" dt="2024-12-03T12:19:19.569" v="13115" actId="478"/>
          <ac:spMkLst>
            <pc:docMk/>
            <pc:sldMk cId="3801975478" sldId="623"/>
            <ac:spMk id="3" creationId="{39D09050-1592-BA32-CCCE-EB50701EAD7B}"/>
          </ac:spMkLst>
        </pc:spChg>
        <pc:picChg chg="add">
          <ac:chgData name="Jarmo Tahvanainen" userId="79dd5496-d724-4dee-8c8a-4c63db31a1ee" providerId="ADAL" clId="{0C0109C4-1697-43C4-8813-F248CABFD3C5}" dt="2024-12-03T12:19:15.973" v="13114" actId="22"/>
          <ac:picMkLst>
            <pc:docMk/>
            <pc:sldMk cId="3801975478" sldId="623"/>
            <ac:picMk id="5" creationId="{CB29AE5A-5C9B-81A8-99FC-D95B51968EF6}"/>
          </ac:picMkLst>
        </pc:picChg>
      </pc:sldChg>
      <pc:sldMasterChg chg="delSldLayout">
        <pc:chgData name="Jarmo Tahvanainen" userId="79dd5496-d724-4dee-8c8a-4c63db31a1ee" providerId="ADAL" clId="{0C0109C4-1697-43C4-8813-F248CABFD3C5}" dt="2024-12-03T08:56:01.935" v="10800" actId="47"/>
        <pc:sldMasterMkLst>
          <pc:docMk/>
          <pc:sldMasterMk cId="3711155986" sldId="2147483699"/>
        </pc:sldMasterMkLst>
        <pc:sldLayoutChg chg="del">
          <pc:chgData name="Jarmo Tahvanainen" userId="79dd5496-d724-4dee-8c8a-4c63db31a1ee" providerId="ADAL" clId="{0C0109C4-1697-43C4-8813-F248CABFD3C5}" dt="2024-12-03T08:56:01.935" v="10800" actId="47"/>
          <pc:sldLayoutMkLst>
            <pc:docMk/>
            <pc:sldMasterMk cId="3711155986" sldId="2147483699"/>
            <pc:sldLayoutMk cId="3764693527" sldId="214748370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Expansion (countries)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406557299710563E-2"/>
          <c:y val="0.15946974214837747"/>
          <c:w val="0.91550557394063681"/>
          <c:h val="0.6472224959133592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countries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8D-4742-B0F8-E2EF4478F34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Target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traget transactions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layout>
                <c:manualLayout>
                  <c:x val="-0.13154245875150866"/>
                  <c:y val="-5.21747497742768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72-410E-8324-5AA0CC0E8E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60</c:v>
                </c:pt>
                <c:pt idx="2">
                  <c:v>200</c:v>
                </c:pt>
                <c:pt idx="3">
                  <c:v>800</c:v>
                </c:pt>
                <c:pt idx="4">
                  <c:v>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30-4233-8761-2526DC56365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buyers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80</c:v>
                </c:pt>
                <c:pt idx="4">
                  <c:v>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D8-47F8-8992-78DE110EBE2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58287952"/>
        <c:axId val="1158288912"/>
      </c:lineChart>
      <c:catAx>
        <c:axId val="115828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8912"/>
        <c:crosses val="autoZero"/>
        <c:auto val="1"/>
        <c:lblAlgn val="ctr"/>
        <c:lblOffset val="100"/>
        <c:noMultiLvlLbl val="0"/>
      </c:catAx>
      <c:valAx>
        <c:axId val="115828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target sellers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sellers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400</c:v>
                </c:pt>
                <c:pt idx="3">
                  <c:v>800</c:v>
                </c:pt>
                <c:pt idx="4">
                  <c:v>1600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FB-4CBD-8D73-999FB19AC68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58287952"/>
        <c:axId val="1158288912"/>
      </c:lineChart>
      <c:catAx>
        <c:axId val="115828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8912"/>
        <c:crosses val="autoZero"/>
        <c:auto val="1"/>
        <c:lblAlgn val="ctr"/>
        <c:lblOffset val="100"/>
        <c:noMultiLvlLbl val="0"/>
      </c:catAx>
      <c:valAx>
        <c:axId val="115828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Target revenue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0.1963536754016888"/>
                  <c:y val="-0.1290099352763675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A4-4BCC-B70A-D1D2EED3C68B}"/>
                </c:ext>
              </c:extLst>
            </c:dLbl>
            <c:dLbl>
              <c:idx val="2"/>
              <c:layout>
                <c:manualLayout>
                  <c:x val="-0.15026580664203606"/>
                  <c:y val="-9.6080570061185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A4-4BCC-B70A-D1D2EED3C68B}"/>
                </c:ext>
              </c:extLst>
            </c:dLbl>
            <c:dLbl>
              <c:idx val="3"/>
              <c:layout>
                <c:manualLayout>
                  <c:x val="-0.22323826551148612"/>
                  <c:y val="-8.87629333467010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EA4-4BCC-B70A-D1D2EED3C68B}"/>
                </c:ext>
              </c:extLst>
            </c:dLbl>
            <c:dLbl>
              <c:idx val="4"/>
              <c:layout>
                <c:manualLayout>
                  <c:x val="-0.12791494885413143"/>
                  <c:y val="-6.28403949481894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9578773237234"/>
                      <c:h val="0.117228647113804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EA4-4BCC-B70A-D1D2EED3C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60000</c:v>
                </c:pt>
                <c:pt idx="1">
                  <c:v>120000</c:v>
                </c:pt>
                <c:pt idx="2">
                  <c:v>240000</c:v>
                </c:pt>
                <c:pt idx="3">
                  <c:v>700000</c:v>
                </c:pt>
                <c:pt idx="4">
                  <c:v>2800000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03-4B06-B384-949BBA2536D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err="1"/>
                  <a:t>eur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Target capital traded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capital traded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10</c:v>
                </c:pt>
                <c:pt idx="3">
                  <c:v>40</c:v>
                </c:pt>
                <c:pt idx="4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2C-4779-A404-0581E5BFA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err="1"/>
                  <a:t>meur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269CD-C771-4952-BDAA-846666A19561}" type="datetimeFigureOut">
              <a:t>12/11/2024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3264F-6059-4AB6-819E-39C407F99158}" type="slidenum"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2120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Slide 1: Title Slide</a:t>
            </a:r>
            <a:br>
              <a:rPr lang="en-GB" dirty="0"/>
            </a:br>
            <a:r>
              <a:rPr lang="en-GB" dirty="0"/>
              <a:t>Hi, I’m [Your Name], and I’m here to introduce </a:t>
            </a:r>
            <a:r>
              <a:rPr lang="en-GB" dirty="0" err="1"/>
              <a:t>BidWise</a:t>
            </a:r>
            <a:r>
              <a:rPr lang="en-GB" dirty="0"/>
              <a:t>, a platform to trade </a:t>
            </a:r>
            <a:r>
              <a:rPr lang="en-GB" b="1" dirty="0"/>
              <a:t>overdue receivables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98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of all, our team has a great experience in </a:t>
            </a:r>
            <a:r>
              <a:rPr lang="en-GB" b="1" dirty="0"/>
              <a:t>debt collection and debt purchasing.</a:t>
            </a:r>
          </a:p>
          <a:p>
            <a:endParaRPr lang="en-GB" dirty="0"/>
          </a:p>
          <a:p>
            <a:r>
              <a:rPr lang="en-GB" b="0" dirty="0"/>
              <a:t>For companies of all sizes</a:t>
            </a:r>
            <a:r>
              <a:rPr lang="en-GB" b="1" dirty="0"/>
              <a:t>, </a:t>
            </a:r>
            <a:r>
              <a:rPr lang="en-GB" sz="1200" b="1" dirty="0">
                <a:latin typeface="+mj-lt"/>
              </a:rPr>
              <a:t>customers not paying their invoices is a huge problem</a:t>
            </a:r>
            <a:r>
              <a:rPr lang="en-GB" dirty="0"/>
              <a:t>, </a:t>
            </a:r>
          </a:p>
          <a:p>
            <a:endParaRPr lang="en-GB" dirty="0"/>
          </a:p>
          <a:p>
            <a:r>
              <a:rPr lang="en-GB" dirty="0"/>
              <a:t>and while </a:t>
            </a:r>
            <a:r>
              <a:rPr lang="en-GB" b="1" dirty="0"/>
              <a:t>larger companies </a:t>
            </a:r>
            <a:r>
              <a:rPr lang="en-GB" dirty="0"/>
              <a:t>can </a:t>
            </a:r>
            <a:r>
              <a:rPr lang="en-GB" b="1" dirty="0"/>
              <a:t>sell</a:t>
            </a:r>
            <a:r>
              <a:rPr lang="en-GB" dirty="0"/>
              <a:t> their </a:t>
            </a:r>
            <a:r>
              <a:rPr lang="en-GB" b="1" dirty="0"/>
              <a:t>overdue receivables </a:t>
            </a:r>
            <a:r>
              <a:rPr lang="en-GB" dirty="0"/>
              <a:t>to improve their cash flow, </a:t>
            </a:r>
          </a:p>
          <a:p>
            <a:endParaRPr lang="en-GB" dirty="0"/>
          </a:p>
          <a:p>
            <a:r>
              <a:rPr lang="en-GB" b="1" dirty="0"/>
              <a:t>smaller companies still need to use </a:t>
            </a:r>
            <a:r>
              <a:rPr lang="en-GB" dirty="0"/>
              <a:t>traditional debt collection services to collect their receivables.</a:t>
            </a:r>
          </a:p>
          <a:p>
            <a:endParaRPr lang="en-GB" dirty="0"/>
          </a:p>
          <a:p>
            <a:r>
              <a:rPr lang="en-GB" dirty="0"/>
              <a:t>However, </a:t>
            </a:r>
            <a:r>
              <a:rPr lang="en-GB" b="1" dirty="0"/>
              <a:t>selling receivables </a:t>
            </a:r>
            <a:r>
              <a:rPr lang="en-GB" dirty="0"/>
              <a:t>is becoming a more frequently used solution. This trend has a </a:t>
            </a:r>
            <a:r>
              <a:rPr lang="en-GB" b="1" dirty="0"/>
              <a:t>great potential </a:t>
            </a:r>
            <a:r>
              <a:rPr lang="en-GB" b="0" dirty="0"/>
              <a:t>especially </a:t>
            </a:r>
            <a:r>
              <a:rPr lang="en-GB" dirty="0"/>
              <a:t>for </a:t>
            </a:r>
            <a:r>
              <a:rPr lang="en-GB" b="1" dirty="0"/>
              <a:t>smaller companies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That’s where </a:t>
            </a:r>
            <a:r>
              <a:rPr lang="en-GB" dirty="0" err="1"/>
              <a:t>BidWise</a:t>
            </a:r>
            <a:r>
              <a:rPr lang="en-GB" dirty="0"/>
              <a:t> comes in — helping </a:t>
            </a:r>
            <a:r>
              <a:rPr lang="en-GB" b="1" dirty="0"/>
              <a:t>companies of all sizes </a:t>
            </a:r>
            <a:r>
              <a:rPr lang="en-GB" dirty="0"/>
              <a:t>to sell or buy overdue receivables.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12B2-350A-B615-0C90-52860B5AC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86D9F-DCAC-B4D0-6535-2167047AC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C6C4D8-E197-0A07-761C-FDDDBEB04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slide shows </a:t>
            </a:r>
            <a:r>
              <a:rPr lang="en-GB" b="1" dirty="0"/>
              <a:t>examples</a:t>
            </a:r>
            <a:r>
              <a:rPr lang="en-GB" dirty="0"/>
              <a:t> from our two key groups: </a:t>
            </a:r>
          </a:p>
          <a:p>
            <a:endParaRPr lang="en-GB" dirty="0"/>
          </a:p>
          <a:p>
            <a:r>
              <a:rPr lang="en-GB" b="1" dirty="0"/>
              <a:t>sellers</a:t>
            </a:r>
            <a:r>
              <a:rPr lang="en-GB" dirty="0"/>
              <a:t>, on the left, the ones with overdue receivables, and </a:t>
            </a:r>
          </a:p>
          <a:p>
            <a:endParaRPr lang="en-GB" dirty="0"/>
          </a:p>
          <a:p>
            <a:r>
              <a:rPr lang="en-GB" b="1" dirty="0"/>
              <a:t>buyers</a:t>
            </a:r>
            <a:r>
              <a:rPr lang="en-GB" dirty="0"/>
              <a:t>, on the right, searching for receivable portfolios to buy. </a:t>
            </a:r>
          </a:p>
          <a:p>
            <a:endParaRPr lang="en-GB" dirty="0"/>
          </a:p>
          <a:p>
            <a:r>
              <a:rPr lang="en-GB" dirty="0" err="1"/>
              <a:t>BidWise</a:t>
            </a:r>
            <a:r>
              <a:rPr lang="en-GB" dirty="0"/>
              <a:t> connects these groups for easier and faster transactions.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C2123-DA3D-07A6-C0F4-889498898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72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63B3-4960-A6D9-344C-30D2E4E5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89C06-83E4-B863-5FE1-56A6E55C6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D5BEB-56BD-8A43-1C89-62D1E5F22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This is the current way of selling and buying overdue receivables.</a:t>
            </a:r>
          </a:p>
          <a:p>
            <a:br>
              <a:rPr lang="en-GB" b="1" dirty="0"/>
            </a:br>
            <a:r>
              <a:rPr lang="en-GB" b="1" dirty="0"/>
              <a:t>For sellers, </a:t>
            </a:r>
            <a:r>
              <a:rPr lang="en-GB" b="0" dirty="0"/>
              <a:t>s</a:t>
            </a:r>
            <a:r>
              <a:rPr lang="en-GB" dirty="0"/>
              <a:t>elling overdue receivables for quick cash flow is </a:t>
            </a:r>
            <a:r>
              <a:rPr lang="en-GB" b="1" dirty="0"/>
              <a:t>complicated</a:t>
            </a:r>
            <a:r>
              <a:rPr lang="en-GB" dirty="0"/>
              <a:t>. And also </a:t>
            </a:r>
            <a:r>
              <a:rPr lang="en-GB" b="1" dirty="0"/>
              <a:t>buyers</a:t>
            </a:r>
            <a:r>
              <a:rPr lang="en-GB" dirty="0"/>
              <a:t> struggle to find opportunities.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current process </a:t>
            </a:r>
            <a:r>
              <a:rPr lang="en-GB" dirty="0"/>
              <a:t>is slow, unclear, and frustrating for both sides, showing </a:t>
            </a:r>
            <a:r>
              <a:rPr lang="en-GB" b="1" dirty="0"/>
              <a:t>the need </a:t>
            </a:r>
            <a:r>
              <a:rPr lang="en-GB" dirty="0"/>
              <a:t>for a simple and fast solution.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030E-B4F4-B29F-B0C3-F8652578B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29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Introducing </a:t>
            </a:r>
            <a:r>
              <a:rPr lang="en-GB" dirty="0" err="1"/>
              <a:t>BidWise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BidWise</a:t>
            </a:r>
            <a:r>
              <a:rPr lang="en-GB" dirty="0"/>
              <a:t> is a </a:t>
            </a:r>
            <a:r>
              <a:rPr lang="en-GB" b="1" dirty="0"/>
              <a:t>platform</a:t>
            </a:r>
            <a:r>
              <a:rPr lang="en-GB" dirty="0"/>
              <a:t> that connects sellers and buyers, making the process of managing </a:t>
            </a:r>
            <a:r>
              <a:rPr lang="en-GB" b="1" dirty="0"/>
              <a:t>overdue receivables simple and fast.</a:t>
            </a:r>
          </a:p>
          <a:p>
            <a:endParaRPr lang="en-GB" dirty="0"/>
          </a:p>
          <a:p>
            <a:r>
              <a:rPr lang="en-GB" b="1" dirty="0"/>
              <a:t>For sellers</a:t>
            </a:r>
            <a:r>
              <a:rPr lang="en-GB" dirty="0"/>
              <a:t>, it offers a fast way to get </a:t>
            </a:r>
            <a:r>
              <a:rPr lang="en-GB" b="1" dirty="0"/>
              <a:t>immediate cash flow </a:t>
            </a:r>
            <a:r>
              <a:rPr lang="en-GB" dirty="0"/>
              <a:t>instead of waiting years to collect payments. Companies of all sizes can easily sell their receivables and find the best price.</a:t>
            </a:r>
          </a:p>
          <a:p>
            <a:endParaRPr lang="en-GB" dirty="0"/>
          </a:p>
          <a:p>
            <a:r>
              <a:rPr lang="en-GB" b="1" dirty="0"/>
              <a:t>For buyers</a:t>
            </a:r>
            <a:r>
              <a:rPr lang="en-GB" dirty="0"/>
              <a:t>, </a:t>
            </a:r>
            <a:r>
              <a:rPr lang="en-GB" dirty="0" err="1"/>
              <a:t>BidWise</a:t>
            </a:r>
            <a:r>
              <a:rPr lang="en-GB" dirty="0"/>
              <a:t> provides </a:t>
            </a:r>
            <a:r>
              <a:rPr lang="en-GB" b="1" dirty="0"/>
              <a:t>easy access to new opportunities </a:t>
            </a:r>
            <a:r>
              <a:rPr lang="en-GB" dirty="0"/>
              <a:t>across </a:t>
            </a:r>
            <a:r>
              <a:rPr lang="en-GB" b="1" dirty="0"/>
              <a:t>multiple countries </a:t>
            </a:r>
            <a:r>
              <a:rPr lang="en-GB" dirty="0"/>
              <a:t>with a streamlined process that </a:t>
            </a:r>
            <a:r>
              <a:rPr lang="en-GB" b="1" dirty="0"/>
              <a:t>saves time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620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market for selling overdue receivables is growing.</a:t>
            </a:r>
          </a:p>
          <a:p>
            <a:endParaRPr lang="en-GB" dirty="0"/>
          </a:p>
          <a:p>
            <a:r>
              <a:rPr lang="en-GB" dirty="0"/>
              <a:t>This map outlines our growth plan, starting in Finland in 2025 and expanding across the Nordics and Central Europe by 2030.</a:t>
            </a:r>
          </a:p>
          <a:p>
            <a:endParaRPr lang="en-GB" dirty="0"/>
          </a:p>
          <a:p>
            <a:r>
              <a:rPr lang="en-GB" dirty="0"/>
              <a:t>By 2030, </a:t>
            </a:r>
            <a:r>
              <a:rPr lang="en-GB" dirty="0" err="1"/>
              <a:t>BidWise</a:t>
            </a:r>
            <a:r>
              <a:rPr lang="en-GB" dirty="0"/>
              <a:t> aims to handle </a:t>
            </a:r>
            <a:r>
              <a:rPr lang="en-GB" b="1" dirty="0"/>
              <a:t>150 million euros </a:t>
            </a:r>
            <a:r>
              <a:rPr lang="en-GB" dirty="0"/>
              <a:t>in traded capital, </a:t>
            </a:r>
            <a:r>
              <a:rPr lang="en-GB" b="1" dirty="0"/>
              <a:t>generating 3 to 6 million </a:t>
            </a:r>
            <a:r>
              <a:rPr lang="en-GB" dirty="0"/>
              <a:t>euros in annual revenue through </a:t>
            </a:r>
            <a:r>
              <a:rPr lang="en-GB" b="1" dirty="0"/>
              <a:t>transaction fees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427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55AF8-797C-D655-DDD0-D309BE438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16672A-72EA-DFC7-8967-A82D3F942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41C1C-BC43-A8B5-0DDD-67F5ACC0E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are a team of university students combining expertise in debt collection, tech, AI, sales and management. With our skills we’re ready to transform this market.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D4230-2F45-B99A-1878-9F207C03B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976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</a:t>
            </a:r>
            <a:r>
              <a:rPr lang="en-GB" dirty="0" err="1"/>
              <a:t>BidWise</a:t>
            </a:r>
            <a:r>
              <a:rPr lang="en-GB" dirty="0"/>
              <a:t>. </a:t>
            </a:r>
            <a:r>
              <a:rPr lang="en-GB" b="1" dirty="0"/>
              <a:t>A fast and simple </a:t>
            </a:r>
            <a:r>
              <a:rPr lang="en-GB" dirty="0"/>
              <a:t>way to trade </a:t>
            </a:r>
            <a:r>
              <a:rPr lang="en-GB" b="1" dirty="0"/>
              <a:t>overdue receivables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To make this vision a reality, we are seeking an investment of 100,000 euros. </a:t>
            </a:r>
          </a:p>
          <a:p>
            <a:endParaRPr lang="en-GB" dirty="0"/>
          </a:p>
          <a:p>
            <a:r>
              <a:rPr lang="en-GB" dirty="0"/>
              <a:t>This will help us develop our platform and successfully launch in Finland by 2025.</a:t>
            </a:r>
          </a:p>
          <a:p>
            <a:endParaRPr lang="en-GB" dirty="0"/>
          </a:p>
          <a:p>
            <a:r>
              <a:rPr lang="en-GB" b="1" dirty="0"/>
              <a:t>If</a:t>
            </a:r>
            <a:r>
              <a:rPr lang="en-GB" dirty="0"/>
              <a:t> you are interested in making big money, </a:t>
            </a:r>
            <a:r>
              <a:rPr lang="en-GB" b="1" dirty="0"/>
              <a:t>now is your chance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535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C30A-7536-3DDF-094F-E2EF4FB0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57936-D6B4-24FD-88DC-C5FC2C248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D6A4A0-1E07-0C5B-6669-00637E8FD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C24E7-A2BA-B78C-3AB1-6C6DB022D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1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4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6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1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4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4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8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0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8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3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5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17" Type="http://schemas.openxmlformats.org/officeDocument/2006/relationships/image" Target="../media/image11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microsoft.com/office/2007/relationships/hdphoto" Target="../media/hdphoto7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24" Type="http://schemas.openxmlformats.org/officeDocument/2006/relationships/image" Target="../media/image17.jpe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6.png"/><Relationship Id="rId10" Type="http://schemas.microsoft.com/office/2007/relationships/hdphoto" Target="../media/hdphoto4.wdp"/><Relationship Id="rId19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6.wdp"/><Relationship Id="rId2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25.png"/><Relationship Id="rId26" Type="http://schemas.openxmlformats.org/officeDocument/2006/relationships/image" Target="../media/image18.png"/><Relationship Id="rId3" Type="http://schemas.openxmlformats.org/officeDocument/2006/relationships/image" Target="../media/image4.png"/><Relationship Id="rId21" Type="http://schemas.microsoft.com/office/2007/relationships/hdphoto" Target="../media/hdphoto2.wdp"/><Relationship Id="rId34" Type="http://schemas.microsoft.com/office/2007/relationships/hdphoto" Target="../media/hdphoto6.wdp"/><Relationship Id="rId7" Type="http://schemas.openxmlformats.org/officeDocument/2006/relationships/image" Target="../media/image21.png"/><Relationship Id="rId12" Type="http://schemas.microsoft.com/office/2007/relationships/hdphoto" Target="../media/hdphoto8.wdp"/><Relationship Id="rId17" Type="http://schemas.openxmlformats.org/officeDocument/2006/relationships/image" Target="../media/image24.svg"/><Relationship Id="rId25" Type="http://schemas.openxmlformats.org/officeDocument/2006/relationships/image" Target="../media/image30.svg"/><Relationship Id="rId3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5.png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3.png"/><Relationship Id="rId24" Type="http://schemas.openxmlformats.org/officeDocument/2006/relationships/image" Target="../media/image29.png"/><Relationship Id="rId32" Type="http://schemas.microsoft.com/office/2007/relationships/hdphoto" Target="../media/hdphoto5.wdp"/><Relationship Id="rId5" Type="http://schemas.openxmlformats.org/officeDocument/2006/relationships/image" Target="../media/image19.png"/><Relationship Id="rId15" Type="http://schemas.openxmlformats.org/officeDocument/2006/relationships/image" Target="../media/image17.jpeg"/><Relationship Id="rId23" Type="http://schemas.openxmlformats.org/officeDocument/2006/relationships/image" Target="../media/image28.svg"/><Relationship Id="rId28" Type="http://schemas.microsoft.com/office/2007/relationships/hdphoto" Target="../media/hdphoto3.wdp"/><Relationship Id="rId36" Type="http://schemas.openxmlformats.org/officeDocument/2006/relationships/image" Target="../media/image32.svg"/><Relationship Id="rId10" Type="http://schemas.microsoft.com/office/2007/relationships/hdphoto" Target="../media/hdphoto7.wdp"/><Relationship Id="rId19" Type="http://schemas.openxmlformats.org/officeDocument/2006/relationships/image" Target="../media/image26.svg"/><Relationship Id="rId31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7.png"/><Relationship Id="rId27" Type="http://schemas.openxmlformats.org/officeDocument/2006/relationships/image" Target="../media/image6.png"/><Relationship Id="rId30" Type="http://schemas.microsoft.com/office/2007/relationships/hdphoto" Target="../media/hdphoto4.wdp"/><Relationship Id="rId35" Type="http://schemas.openxmlformats.org/officeDocument/2006/relationships/image" Target="../media/image31.png"/><Relationship Id="rId8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4.png"/><Relationship Id="rId3" Type="http://schemas.openxmlformats.org/officeDocument/2006/relationships/image" Target="../media/image21.png"/><Relationship Id="rId21" Type="http://schemas.openxmlformats.org/officeDocument/2006/relationships/image" Target="../media/image45.svg"/><Relationship Id="rId7" Type="http://schemas.openxmlformats.org/officeDocument/2006/relationships/image" Target="../media/image33.png"/><Relationship Id="rId12" Type="http://schemas.openxmlformats.org/officeDocument/2006/relationships/image" Target="../media/image20.sv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19.png"/><Relationship Id="rId24" Type="http://schemas.openxmlformats.org/officeDocument/2006/relationships/image" Target="../media/image48.png"/><Relationship Id="rId5" Type="http://schemas.openxmlformats.org/officeDocument/2006/relationships/image" Target="../media/image23.png"/><Relationship Id="rId15" Type="http://schemas.openxmlformats.org/officeDocument/2006/relationships/image" Target="../media/image39.png"/><Relationship Id="rId23" Type="http://schemas.openxmlformats.org/officeDocument/2006/relationships/image" Target="../media/image47.svg"/><Relationship Id="rId10" Type="http://schemas.openxmlformats.org/officeDocument/2006/relationships/image" Target="../media/image36.svg"/><Relationship Id="rId19" Type="http://schemas.openxmlformats.org/officeDocument/2006/relationships/image" Target="../media/image43.svg"/><Relationship Id="rId4" Type="http://schemas.openxmlformats.org/officeDocument/2006/relationships/image" Target="../media/image22.svg"/><Relationship Id="rId9" Type="http://schemas.openxmlformats.org/officeDocument/2006/relationships/image" Target="../media/image35.png"/><Relationship Id="rId14" Type="http://schemas.openxmlformats.org/officeDocument/2006/relationships/image" Target="../media/image38.svg"/><Relationship Id="rId22" Type="http://schemas.openxmlformats.org/officeDocument/2006/relationships/image" Target="../media/image46.png"/><Relationship Id="rId27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3" Type="http://schemas.openxmlformats.org/officeDocument/2006/relationships/image" Target="../media/image19.png"/><Relationship Id="rId21" Type="http://schemas.openxmlformats.org/officeDocument/2006/relationships/hyperlink" Target="https://github.com/TahvoTech/COMP.SE.330-Lean-Startup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svg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5" Type="http://schemas.openxmlformats.org/officeDocument/2006/relationships/image" Target="../media/image58.png"/><Relationship Id="rId10" Type="http://schemas.microsoft.com/office/2007/relationships/hdphoto" Target="../media/hdphoto1.wdp"/><Relationship Id="rId19" Type="http://schemas.openxmlformats.org/officeDocument/2006/relationships/image" Target="../media/image62.png"/><Relationship Id="rId4" Type="http://schemas.openxmlformats.org/officeDocument/2006/relationships/image" Target="../media/image20.svg"/><Relationship Id="rId9" Type="http://schemas.openxmlformats.org/officeDocument/2006/relationships/image" Target="../media/image4.png"/><Relationship Id="rId14" Type="http://schemas.openxmlformats.org/officeDocument/2006/relationships/image" Target="../media/image57.svg"/><Relationship Id="rId22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65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F67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n owl&#10;&#10;Description automatically generated">
            <a:extLst>
              <a:ext uri="{FF2B5EF4-FFF2-40B4-BE49-F238E27FC236}">
                <a16:creationId xmlns:a16="http://schemas.microsoft.com/office/drawing/2014/main" id="{D3B02043-E2D3-8227-25A9-013B9917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62" y1="70234" x2="40462" y2="70234"/>
                        <a14:foregroundMark x1="43545" y1="70953" x2="43545" y2="70953"/>
                        <a14:foregroundMark x1="55106" y1="70683" x2="55106" y2="70683"/>
                        <a14:foregroundMark x1="60694" y1="70414" x2="60694" y2="70414"/>
                        <a14:foregroundMark x1="60501" y1="34083" x2="60501" y2="34083"/>
                        <a14:foregroundMark x1="49326" y1="41637" x2="49326" y2="41637"/>
                        <a14:foregroundMark x1="39403" y1="34982" x2="39403" y2="34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t="10402" r="18005" b="22459"/>
          <a:stretch/>
        </p:blipFill>
        <p:spPr>
          <a:xfrm>
            <a:off x="4949072" y="288172"/>
            <a:ext cx="2337848" cy="2677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299AC-8CCB-EB2D-345B-2A048A526F6F}"/>
              </a:ext>
            </a:extLst>
          </p:cNvPr>
          <p:cNvSpPr txBox="1"/>
          <p:nvPr/>
        </p:nvSpPr>
        <p:spPr>
          <a:xfrm>
            <a:off x="2408154" y="4062953"/>
            <a:ext cx="75970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>
                <a:solidFill>
                  <a:srgbClr val="2C3F48"/>
                </a:solidFill>
                <a:latin typeface="+mj-lt"/>
              </a:rPr>
              <a:t>Platform for Overdue Receivables</a:t>
            </a:r>
          </a:p>
          <a:p>
            <a:pPr algn="ctr"/>
            <a:r>
              <a:rPr lang="en-GB" sz="3200">
                <a:solidFill>
                  <a:srgbClr val="2C3F48"/>
                </a:solidFill>
                <a:latin typeface="+mj-lt"/>
              </a:rPr>
              <a:t>Connecting Sellers and Buyers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21164-5E01-E8A0-4F5B-32757CAE9670}"/>
              </a:ext>
            </a:extLst>
          </p:cNvPr>
          <p:cNvSpPr txBox="1"/>
          <p:nvPr/>
        </p:nvSpPr>
        <p:spPr>
          <a:xfrm>
            <a:off x="2408154" y="5422563"/>
            <a:ext cx="737568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000">
                <a:solidFill>
                  <a:srgbClr val="2C3F48"/>
                </a:solidFill>
              </a:rPr>
              <a:t>Eppu Hassinen</a:t>
            </a:r>
          </a:p>
          <a:p>
            <a:pPr algn="ctr"/>
            <a:r>
              <a:rPr lang="en-GB" sz="2000">
                <a:solidFill>
                  <a:srgbClr val="2C3F48"/>
                </a:solidFill>
              </a:rPr>
              <a:t>Jarmo Tahvanainen</a:t>
            </a:r>
          </a:p>
          <a:p>
            <a:pPr algn="ctr"/>
            <a:r>
              <a:rPr lang="en-GB" sz="2000">
                <a:solidFill>
                  <a:srgbClr val="2C3F48"/>
                </a:solidFill>
              </a:rPr>
              <a:t>Risto Teerikoski</a:t>
            </a:r>
          </a:p>
        </p:txBody>
      </p:sp>
      <p:pic>
        <p:nvPicPr>
          <p:cNvPr id="7" name="Picture 6" descr="A logo of an owl&#10;&#10;Description automatically generated">
            <a:extLst>
              <a:ext uri="{FF2B5EF4-FFF2-40B4-BE49-F238E27FC236}">
                <a16:creationId xmlns:a16="http://schemas.microsoft.com/office/drawing/2014/main" id="{D796F25A-462B-354C-EAD3-7AF240240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447" y1="83993" x2="22447" y2="83993"/>
                        <a14:foregroundMark x1="32659" y1="83183" x2="32659" y2="83183"/>
                        <a14:foregroundMark x1="32081" y1="78058" x2="32081" y2="78058"/>
                        <a14:foregroundMark x1="39884" y1="81835" x2="39884" y2="81835"/>
                        <a14:foregroundMark x1="59345" y1="82644" x2="59345" y2="82644"/>
                        <a14:foregroundMark x1="66667" y1="81565" x2="66667" y2="81565"/>
                        <a14:foregroundMark x1="58767" y1="79137" x2="58767" y2="79137"/>
                        <a14:foregroundMark x1="74470" y1="83453" x2="74470" y2="83453"/>
                        <a14:foregroundMark x1="61079" y1="78777" x2="61079" y2="78777"/>
                        <a14:backgroundMark x1="25434" y1="51439" x2="25434" y2="51439"/>
                        <a14:backgroundMark x1="43642" y1="57734" x2="43642" y2="57734"/>
                        <a14:backgroundMark x1="26879" y1="50090" x2="39595" y2="58004"/>
                        <a14:backgroundMark x1="11464" y1="13759" x2="34586" y2="74371"/>
                        <a14:backgroundMark x1="34586" y1="74371" x2="71291" y2="71673"/>
                        <a14:backgroundMark x1="71291" y1="71673" x2="68979" y2="30396"/>
                        <a14:backgroundMark x1="68979" y1="30396" x2="22447" y2="13489"/>
                        <a14:backgroundMark x1="22447" y1="13489" x2="7996" y2="19155"/>
                        <a14:backgroundMark x1="37861" y1="16727" x2="28902" y2="32194"/>
                        <a14:backgroundMark x1="28902" y1="32194" x2="31214" y2="31924"/>
                        <a14:backgroundMark x1="24181" y1="14838" x2="48940" y2="53687"/>
                        <a14:backgroundMark x1="48940" y1="53687" x2="70424" y2="53597"/>
                        <a14:backgroundMark x1="70424" y1="53597" x2="72447" y2="51709"/>
                        <a14:backgroundMark x1="17534" y1="16457" x2="10694" y2="29406"/>
                        <a14:backgroundMark x1="10694" y1="29406" x2="24374" y2="63939"/>
                        <a14:backgroundMark x1="24374" y1="63939" x2="39114" y2="74820"/>
                        <a14:backgroundMark x1="39114" y1="74820" x2="71676" y2="77968"/>
                        <a14:backgroundMark x1="71676" y1="77968" x2="81118" y2="51439"/>
                        <a14:backgroundMark x1="81118" y1="51439" x2="53468" y2="21853"/>
                        <a14:backgroundMark x1="53468" y1="21853" x2="27168" y2="17806"/>
                        <a14:backgroundMark x1="16378" y1="19424" x2="12042" y2="35342"/>
                        <a14:backgroundMark x1="12042" y1="35342" x2="35645" y2="72122"/>
                        <a14:backgroundMark x1="35645" y1="72122" x2="76879" y2="71942"/>
                        <a14:backgroundMark x1="76879" y1="71942" x2="53468" y2="23291"/>
                        <a14:backgroundMark x1="53468" y1="23291" x2="22447" y2="5935"/>
                        <a14:backgroundMark x1="24181" y1="31924" x2="33815" y2="51439"/>
                        <a14:backgroundMark x1="32659" y1="51439" x2="56455" y2="59622"/>
                        <a14:backgroundMark x1="58767" y1="56115" x2="38150" y2="62860"/>
                        <a14:backgroundMark x1="30058" y1="60971" x2="74759" y2="67176"/>
                        <a14:backgroundMark x1="59056" y1="58543" x2="33237" y2="64209"/>
                        <a14:backgroundMark x1="59923" y1="21133" x2="59923" y2="21133"/>
                        <a14:backgroundMark x1="62235" y1="19784" x2="70713" y2="35432"/>
                        <a14:backgroundMark x1="69557" y1="22212" x2="69268" y2="9173"/>
                        <a14:backgroundMark x1="68690" y1="12680" x2="77938" y2="42806"/>
                        <a14:backgroundMark x1="58767" y1="79317" x2="58767" y2="79317"/>
                        <a14:backgroundMark x1="58574" y1="78867" x2="58574" y2="78867"/>
                        <a14:backgroundMark x1="58863" y1="79137" x2="58863" y2="79137"/>
                        <a14:backgroundMark x1="58863" y1="79137" x2="58863" y2="79137"/>
                        <a14:backgroundMark x1="74759" y1="83903" x2="74759" y2="83903"/>
                        <a14:backgroundMark x1="43160" y1="57824" x2="43160" y2="57824"/>
                        <a14:backgroundMark x1="43449" y1="57914" x2="43449" y2="57914"/>
                        <a14:backgroundMark x1="43449" y1="58094" x2="43449" y2="58094"/>
                        <a14:backgroundMark x1="43449" y1="58813" x2="43353" y2="57734"/>
                        <a14:backgroundMark x1="43738" y1="57734" x2="43738" y2="57734"/>
                        <a14:backgroundMark x1="43738" y1="57824" x2="43449" y2="58004"/>
                        <a14:backgroundMark x1="43449" y1="58004" x2="43449" y2="58004"/>
                        <a14:backgroundMark x1="43449" y1="58004" x2="43449" y2="58004"/>
                        <a14:backgroundMark x1="43449" y1="82824" x2="43449" y2="82824"/>
                        <a14:backgroundMark x1="43353" y1="82284" x2="43353" y2="82284"/>
                        <a14:backgroundMark x1="43353" y1="81475" x2="43353" y2="81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20" t="74296" r="14219" b="3796"/>
          <a:stretch/>
        </p:blipFill>
        <p:spPr>
          <a:xfrm>
            <a:off x="5050821" y="3029928"/>
            <a:ext cx="2166554" cy="7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D0989-6DB0-187B-0AB1-B4782EC44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F04C4D-D3B8-896C-1313-01D83A1E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69430" cy="6869430"/>
          </a:xfrm>
          <a:prstGeom prst="rect">
            <a:avLst/>
          </a:prstGeom>
        </p:spPr>
      </p:pic>
      <p:pic>
        <p:nvPicPr>
          <p:cNvPr id="7" name="Picture 6" descr="A logo of an owl&#10;&#10;Description automatically generated">
            <a:extLst>
              <a:ext uri="{FF2B5EF4-FFF2-40B4-BE49-F238E27FC236}">
                <a16:creationId xmlns:a16="http://schemas.microsoft.com/office/drawing/2014/main" id="{A38CB45E-135A-2EF9-C1F8-5D602CB8E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437460-A178-5F1F-90D2-7B98CCD45CB5}"/>
              </a:ext>
            </a:extLst>
          </p:cNvPr>
          <p:cNvSpPr/>
          <p:nvPr/>
        </p:nvSpPr>
        <p:spPr>
          <a:xfrm>
            <a:off x="0" y="30480"/>
            <a:ext cx="6869430" cy="6858000"/>
          </a:xfrm>
          <a:prstGeom prst="rect">
            <a:avLst/>
          </a:prstGeom>
          <a:gradFill flip="none" rotWithShape="1">
            <a:gsLst>
              <a:gs pos="20000">
                <a:srgbClr val="F9F9F7">
                  <a:lumMod val="100000"/>
                </a:srgbClr>
              </a:gs>
              <a:gs pos="77000">
                <a:srgbClr val="F9F9F7">
                  <a:alpha val="52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tsikko 1">
            <a:extLst>
              <a:ext uri="{FF2B5EF4-FFF2-40B4-BE49-F238E27FC236}">
                <a16:creationId xmlns:a16="http://schemas.microsoft.com/office/drawing/2014/main" id="{BAFBFCF7-623E-E42D-48C7-AB9CE4D8CC15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ea typeface="+mj-lt"/>
                <a:cs typeface="+mj-lt"/>
              </a:rPr>
              <a:t>The Problem</a:t>
            </a:r>
            <a:endParaRPr lang="en-GB" b="0">
              <a:ea typeface="+mj-lt"/>
              <a:cs typeface="+mj-lt"/>
            </a:endParaRP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27A1A1A5-2A58-CE7B-30CF-10F07978FEC0}"/>
              </a:ext>
            </a:extLst>
          </p:cNvPr>
          <p:cNvSpPr txBox="1">
            <a:spLocks/>
          </p:cNvSpPr>
          <p:nvPr/>
        </p:nvSpPr>
        <p:spPr>
          <a:xfrm>
            <a:off x="4354831" y="1722984"/>
            <a:ext cx="6995160" cy="467435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b="1">
                <a:latin typeface="+mj-lt"/>
              </a:rPr>
              <a:t>Customers not paying their invoices is a huge problem</a:t>
            </a:r>
            <a:r>
              <a:rPr lang="en-GB" sz="2400" b="1"/>
              <a:t>. Money is stuck with them.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b="1">
                <a:latin typeface="+mj-lt"/>
              </a:rPr>
              <a:t>Large</a:t>
            </a:r>
            <a:r>
              <a:rPr lang="en-GB" sz="2400"/>
              <a:t> companies </a:t>
            </a:r>
            <a:r>
              <a:rPr lang="en-GB" sz="2400" b="1">
                <a:latin typeface="+mj-lt"/>
              </a:rPr>
              <a:t>can sell </a:t>
            </a:r>
            <a:r>
              <a:rPr lang="en-GB" sz="2400"/>
              <a:t>overdue receivables to improve cash flow.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>
                <a:latin typeface="+mj-lt"/>
              </a:rPr>
              <a:t>For </a:t>
            </a:r>
            <a:r>
              <a:rPr lang="en-GB" sz="2400" b="1">
                <a:latin typeface="+mj-lt"/>
              </a:rPr>
              <a:t>smaller</a:t>
            </a:r>
            <a:r>
              <a:rPr lang="en-GB" sz="2400"/>
              <a:t> companies </a:t>
            </a:r>
            <a:r>
              <a:rPr lang="en-GB" sz="2400" b="1">
                <a:latin typeface="+mj-lt"/>
              </a:rPr>
              <a:t>selling receivables is almost impossible</a:t>
            </a:r>
            <a:r>
              <a:rPr lang="en-GB" sz="2400"/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2400" b="1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/>
              <a:t>Selling receivables </a:t>
            </a:r>
            <a:r>
              <a:rPr lang="en-GB" sz="2400"/>
              <a:t>is a </a:t>
            </a:r>
            <a:r>
              <a:rPr lang="en-GB" sz="2400" b="1"/>
              <a:t>growing trend </a:t>
            </a:r>
            <a:r>
              <a:rPr lang="en-GB" sz="2400"/>
              <a:t>with </a:t>
            </a:r>
            <a:r>
              <a:rPr lang="en-GB" sz="2400" b="1">
                <a:latin typeface="+mj-lt"/>
              </a:rPr>
              <a:t>significant</a:t>
            </a:r>
            <a:r>
              <a:rPr lang="en-GB" sz="2400">
                <a:latin typeface="+mj-lt"/>
              </a:rPr>
              <a:t> </a:t>
            </a:r>
            <a:r>
              <a:rPr lang="en-GB" sz="2400" b="1">
                <a:latin typeface="+mj-lt"/>
              </a:rPr>
              <a:t>potential for smaller companies</a:t>
            </a:r>
            <a:r>
              <a:rPr lang="en-GB" sz="2400">
                <a:latin typeface="+mj-lt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240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 err="1">
                <a:latin typeface="+mj-lt"/>
              </a:rPr>
              <a:t>BidWise</a:t>
            </a:r>
            <a:r>
              <a:rPr lang="en-GB" sz="2400"/>
              <a:t> makes selling and buying unpaid invoices </a:t>
            </a:r>
            <a:r>
              <a:rPr lang="en-GB" sz="2400" b="1">
                <a:latin typeface="+mj-lt"/>
              </a:rPr>
              <a:t>easy</a:t>
            </a:r>
            <a:r>
              <a:rPr lang="en-GB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535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323E-C2D3-B6A9-E023-0CAFABB3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60B6CB20-9B54-7196-AA0C-A79882E42202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Sellers &amp; Buyers</a:t>
            </a:r>
            <a:endParaRPr lang="en-GB" b="0">
              <a:ea typeface="+mj-lt"/>
              <a:cs typeface="+mj-lt"/>
            </a:endParaRPr>
          </a:p>
        </p:txBody>
      </p:sp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AF47DAA8-81D7-C10B-33E3-CAE4A1CB2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DBCA9B-C578-BC4D-45CC-D65BFE37B5F9}"/>
              </a:ext>
            </a:extLst>
          </p:cNvPr>
          <p:cNvCxnSpPr>
            <a:cxnSpLocks/>
          </p:cNvCxnSpPr>
          <p:nvPr/>
        </p:nvCxnSpPr>
        <p:spPr>
          <a:xfrm>
            <a:off x="6064529" y="1880839"/>
            <a:ext cx="0" cy="3984702"/>
          </a:xfrm>
          <a:prstGeom prst="line">
            <a:avLst/>
          </a:prstGeom>
          <a:ln w="38100">
            <a:solidFill>
              <a:srgbClr val="5A7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8DE3B-B40F-EF7D-4527-4412D16E5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63" b="89891" l="8429" r="91143">
                        <a14:foregroundMark x1="8571" y1="35246" x2="8571" y2="35246"/>
                        <a14:foregroundMark x1="10429" y1="46448" x2="10429" y2="46448"/>
                        <a14:foregroundMark x1="15286" y1="50820" x2="15286" y2="50820"/>
                        <a14:foregroundMark x1="35571" y1="38251" x2="35571" y2="38251"/>
                        <a14:foregroundMark x1="42143" y1="47814" x2="42143" y2="47814"/>
                        <a14:foregroundMark x1="50000" y1="45902" x2="50000" y2="45902"/>
                        <a14:foregroundMark x1="56429" y1="45082" x2="56429" y2="45082"/>
                        <a14:foregroundMark x1="91143" y1="53825" x2="91143" y2="53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060" y="1903542"/>
            <a:ext cx="1890337" cy="988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5D989E-5983-4371-EF7F-198DCA046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5152" y1="48193" x2="15152" y2="48193"/>
                        <a14:foregroundMark x1="23434" y1="47791" x2="23434" y2="47791"/>
                        <a14:foregroundMark x1="32525" y1="45783" x2="32525" y2="45783"/>
                        <a14:foregroundMark x1="46465" y1="47791" x2="46465" y2="47791"/>
                        <a14:foregroundMark x1="55960" y1="40562" x2="55960" y2="40562"/>
                        <a14:foregroundMark x1="60404" y1="41767" x2="60404" y2="41767"/>
                        <a14:backgroundMark x1="74747" y1="36948" x2="74747" y2="36948"/>
                        <a14:backgroundMark x1="72727" y1="45382" x2="72727" y2="45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0126" y="1724099"/>
            <a:ext cx="1964843" cy="988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B2ED2-7188-70AB-B33E-E23D9DB88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380" r="97018">
                        <a14:foregroundMark x1="14712" y1="29000" x2="14712" y2="29000"/>
                        <a14:foregroundMark x1="26640" y1="90000" x2="26640" y2="90000"/>
                        <a14:foregroundMark x1="3380" y1="40000" x2="3380" y2="40000"/>
                        <a14:foregroundMark x1="52286" y1="86000" x2="52286" y2="86000"/>
                        <a14:foregroundMark x1="35586" y1="63000" x2="35586" y2="63000"/>
                        <a14:foregroundMark x1="40755" y1="54000" x2="40755" y2="54000"/>
                        <a14:foregroundMark x1="64612" y1="39000" x2="64612" y2="39000"/>
                        <a14:foregroundMark x1="75348" y1="33000" x2="75348" y2="33000"/>
                        <a14:foregroundMark x1="80716" y1="48000" x2="80716" y2="46000"/>
                        <a14:foregroundMark x1="80517" y1="16000" x2="80517" y2="16000"/>
                        <a14:foregroundMark x1="90060" y1="43000" x2="90060" y2="43000"/>
                        <a14:foregroundMark x1="97018" y1="45000" x2="97018" y2="45000"/>
                        <a14:foregroundMark x1="93042" y1="45000" x2="93042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2223" y="3828218"/>
            <a:ext cx="2163103" cy="430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D18367-980E-BAEC-1563-D7F360B345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12" b="94118" l="1852" r="98148">
                        <a14:foregroundMark x1="8418" y1="85882" x2="5892" y2="24706"/>
                        <a14:foregroundMark x1="6397" y1="72941" x2="2694" y2="72941"/>
                        <a14:foregroundMark x1="5556" y1="23529" x2="4882" y2="16471"/>
                        <a14:foregroundMark x1="2694" y1="75294" x2="1852" y2="74118"/>
                        <a14:foregroundMark x1="15993" y1="16471" x2="21380" y2="70588"/>
                        <a14:foregroundMark x1="17340" y1="70588" x2="22727" y2="15294"/>
                        <a14:foregroundMark x1="15993" y1="14118" x2="15993" y2="14118"/>
                        <a14:foregroundMark x1="14983" y1="11765" x2="14983" y2="11765"/>
                        <a14:foregroundMark x1="23232" y1="82353" x2="23232" y2="82353"/>
                        <a14:foregroundMark x1="16162" y1="90588" x2="16162" y2="90588"/>
                        <a14:foregroundMark x1="42593" y1="49412" x2="42593" y2="49412"/>
                        <a14:foregroundMark x1="30640" y1="65882" x2="30640" y2="65882"/>
                        <a14:foregroundMark x1="30640" y1="71765" x2="36195" y2="71765"/>
                        <a14:foregroundMark x1="34175" y1="28235" x2="37037" y2="88235"/>
                        <a14:foregroundMark x1="37037" y1="88235" x2="36700" y2="95294"/>
                        <a14:foregroundMark x1="52694" y1="17647" x2="43603" y2="37647"/>
                        <a14:foregroundMark x1="43603" y1="37647" x2="50168" y2="85882"/>
                        <a14:foregroundMark x1="50168" y1="85882" x2="52357" y2="70588"/>
                        <a14:foregroundMark x1="60438" y1="11765" x2="65152" y2="17647"/>
                        <a14:foregroundMark x1="62290" y1="24706" x2="62290" y2="32941"/>
                        <a14:foregroundMark x1="73401" y1="20000" x2="73401" y2="20000"/>
                        <a14:foregroundMark x1="91582" y1="12941" x2="91582" y2="12941"/>
                        <a14:foregroundMark x1="89226" y1="16471" x2="89057" y2="51765"/>
                        <a14:foregroundMark x1="96801" y1="23529" x2="98148" y2="31765"/>
                        <a14:foregroundMark x1="89731" y1="84706" x2="89226" y2="56471"/>
                        <a14:foregroundMark x1="81818" y1="31765" x2="81987" y2="18824"/>
                        <a14:foregroundMark x1="49832" y1="51765" x2="49832" y2="5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7156" y="3289299"/>
            <a:ext cx="2163103" cy="309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ABF2F-F413-42A5-5686-83DEB88707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3395" r="99709">
                        <a14:foregroundMark x1="15907" y1="22857" x2="15907" y2="22857"/>
                        <a14:foregroundMark x1="3880" y1="50000" x2="3880" y2="50000"/>
                        <a14:foregroundMark x1="3492" y1="50952" x2="5723" y2="61905"/>
                        <a14:foregroundMark x1="4850" y1="73333" x2="5917" y2="49048"/>
                        <a14:foregroundMark x1="3395" y1="31429" x2="4850" y2="63333"/>
                        <a14:foregroundMark x1="40834" y1="44286" x2="40834" y2="44286"/>
                        <a14:foregroundMark x1="48594" y1="40952" x2="48594" y2="40952"/>
                        <a14:foregroundMark x1="62076" y1="40476" x2="62076" y2="40476"/>
                        <a14:foregroundMark x1="68574" y1="36667" x2="68574" y2="36667"/>
                        <a14:foregroundMark x1="68380" y1="19048" x2="68380" y2="19048"/>
                        <a14:foregroundMark x1="73715" y1="40476" x2="73715" y2="40476"/>
                        <a14:foregroundMark x1="86906" y1="39524" x2="86906" y2="39524"/>
                        <a14:foregroundMark x1="96217" y1="43810" x2="96217" y2="43810"/>
                        <a14:foregroundMark x1="99709" y1="40000" x2="99709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059" y="5020235"/>
            <a:ext cx="2142257" cy="436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981BD-F2DD-EA48-3884-0790BB8353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503" y="1544645"/>
            <a:ext cx="1451108" cy="5724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3771D3-3D51-8E39-E877-7FCA63D67E5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22920" y="1634099"/>
            <a:ext cx="1451109" cy="5658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6CB3DC-87ED-98D9-429D-1F968F4617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9816" y="2530406"/>
            <a:ext cx="1156591" cy="2545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C74966-CF66-E698-8D0B-0517D835F4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7955" b="97727" l="1571" r="99302">
                        <a14:foregroundMark x1="1571" y1="37500" x2="2443" y2="42045"/>
                        <a14:foregroundMark x1="12216" y1="31818" x2="12216" y2="31818"/>
                        <a14:foregroundMark x1="18325" y1="27273" x2="18325" y2="27273"/>
                        <a14:foregroundMark x1="25829" y1="31818" x2="25829" y2="31818"/>
                        <a14:foregroundMark x1="33682" y1="37500" x2="33682" y2="37500"/>
                        <a14:foregroundMark x1="50960" y1="38636" x2="50960" y2="38636"/>
                        <a14:foregroundMark x1="61780" y1="35227" x2="61780" y2="35227"/>
                        <a14:foregroundMark x1="67539" y1="35227" x2="67539" y2="35227"/>
                        <a14:foregroundMark x1="74869" y1="35227" x2="74869" y2="35227"/>
                        <a14:foregroundMark x1="89005" y1="35227" x2="89005" y2="35227"/>
                        <a14:foregroundMark x1="91798" y1="62500" x2="91798" y2="62500"/>
                        <a14:foregroundMark x1="92670" y1="44318" x2="93368" y2="68182"/>
                        <a14:foregroundMark x1="98429" y1="67045" x2="99476" y2="29545"/>
                        <a14:foregroundMark x1="92845" y1="7955" x2="92845" y2="7955"/>
                        <a14:foregroundMark x1="91798" y1="97727" x2="91798" y2="97727"/>
                        <a14:foregroundMark x1="58988" y1="43182" x2="58988" y2="43182"/>
                        <a14:foregroundMark x1="51832" y1="53409" x2="51832" y2="53409"/>
                        <a14:foregroundMark x1="47120" y1="63636" x2="47120" y2="63636"/>
                        <a14:foregroundMark x1="34031" y1="52273" x2="34031" y2="52273"/>
                        <a14:foregroundMark x1="42059" y1="43182" x2="42059" y2="43182"/>
                        <a14:foregroundMark x1="15183" y1="59091" x2="15183" y2="59091"/>
                        <a14:foregroundMark x1="6457" y1="46591" x2="6457" y2="46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8031" y="2692367"/>
            <a:ext cx="2416679" cy="3711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39B129-A557-8C09-0253-92B5299AFFD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557" y="3563302"/>
            <a:ext cx="1549438" cy="6197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AC6C95-E6C3-B804-A0C4-1A91F1BBAC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53113" y="3852942"/>
            <a:ext cx="2304470" cy="380593"/>
          </a:xfrm>
          <a:prstGeom prst="rect">
            <a:avLst/>
          </a:prstGeom>
        </p:spPr>
      </p:pic>
      <p:pic>
        <p:nvPicPr>
          <p:cNvPr id="33" name="Picture 32" descr="A green and black logo&#10;&#10;Description automatically generated">
            <a:extLst>
              <a:ext uri="{FF2B5EF4-FFF2-40B4-BE49-F238E27FC236}">
                <a16:creationId xmlns:a16="http://schemas.microsoft.com/office/drawing/2014/main" id="{27AAF253-C26C-EE0B-B122-4664623596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3" y="4780299"/>
            <a:ext cx="1732224" cy="1369347"/>
          </a:xfrm>
          <a:prstGeom prst="rect">
            <a:avLst/>
          </a:prstGeom>
        </p:spPr>
      </p:pic>
      <p:pic>
        <p:nvPicPr>
          <p:cNvPr id="35" name="Picture 34" descr="A red square with white text&#10;&#10;Description automatically generated">
            <a:extLst>
              <a:ext uri="{FF2B5EF4-FFF2-40B4-BE49-F238E27FC236}">
                <a16:creationId xmlns:a16="http://schemas.microsoft.com/office/drawing/2014/main" id="{758241E6-B3E0-30A2-C9F4-0205931499E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89" y="4942252"/>
            <a:ext cx="909095" cy="8176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0699FDF-BD3D-1C68-9436-A637CD7C631A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6941" t="24185" r="18653" b="27164"/>
          <a:stretch/>
        </p:blipFill>
        <p:spPr>
          <a:xfrm>
            <a:off x="9596138" y="4539700"/>
            <a:ext cx="1977470" cy="8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B805A-F1C4-2684-2AB7-92A319F1A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37C962A2-D21C-55E3-F49D-50FE9C343EC7}"/>
              </a:ext>
            </a:extLst>
          </p:cNvPr>
          <p:cNvSpPr txBox="1">
            <a:spLocks/>
          </p:cNvSpPr>
          <p:nvPr/>
        </p:nvSpPr>
        <p:spPr>
          <a:xfrm>
            <a:off x="3846801" y="204156"/>
            <a:ext cx="3784447" cy="68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>
                <a:ea typeface="+mj-lt"/>
                <a:cs typeface="+mj-lt"/>
              </a:rPr>
              <a:t>Current way</a:t>
            </a:r>
          </a:p>
        </p:txBody>
      </p:sp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D6B92385-CD39-77A7-FE2F-E5BF7581A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926" y="319185"/>
            <a:ext cx="1323482" cy="14178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B9B1475-CE16-F2B0-0D0F-71A2492CB97D}"/>
              </a:ext>
            </a:extLst>
          </p:cNvPr>
          <p:cNvGrpSpPr/>
          <p:nvPr/>
        </p:nvGrpSpPr>
        <p:grpSpPr>
          <a:xfrm>
            <a:off x="665434" y="1254501"/>
            <a:ext cx="1089854" cy="1507886"/>
            <a:chOff x="10314198" y="3676819"/>
            <a:chExt cx="1273717" cy="1762273"/>
          </a:xfrm>
        </p:grpSpPr>
        <p:pic>
          <p:nvPicPr>
            <p:cNvPr id="10" name="Graphic 9" descr="Aspiration outline">
              <a:extLst>
                <a:ext uri="{FF2B5EF4-FFF2-40B4-BE49-F238E27FC236}">
                  <a16:creationId xmlns:a16="http://schemas.microsoft.com/office/drawing/2014/main" id="{0F37DC7D-E48E-7422-96C6-E9338976E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1" name="Graphic 10" descr="Folder with solid fill">
              <a:extLst>
                <a:ext uri="{FF2B5EF4-FFF2-40B4-BE49-F238E27FC236}">
                  <a16:creationId xmlns:a16="http://schemas.microsoft.com/office/drawing/2014/main" id="{592CDB56-5B16-436A-F87C-B75C120A8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107CE1-CA4E-CC2E-6214-FA9EB57FAF69}"/>
              </a:ext>
            </a:extLst>
          </p:cNvPr>
          <p:cNvGrpSpPr/>
          <p:nvPr/>
        </p:nvGrpSpPr>
        <p:grpSpPr>
          <a:xfrm>
            <a:off x="58698" y="2083060"/>
            <a:ext cx="1072125" cy="1566633"/>
            <a:chOff x="10314198" y="3608160"/>
            <a:chExt cx="1252997" cy="1830932"/>
          </a:xfrm>
        </p:grpSpPr>
        <p:pic>
          <p:nvPicPr>
            <p:cNvPr id="14" name="Graphic 13" descr="Aspiration outline">
              <a:extLst>
                <a:ext uri="{FF2B5EF4-FFF2-40B4-BE49-F238E27FC236}">
                  <a16:creationId xmlns:a16="http://schemas.microsoft.com/office/drawing/2014/main" id="{DC050B8C-320A-351B-3D01-131F631C4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5" name="Graphic 14" descr="Folder with solid fill">
              <a:extLst>
                <a:ext uri="{FF2B5EF4-FFF2-40B4-BE49-F238E27FC236}">
                  <a16:creationId xmlns:a16="http://schemas.microsoft.com/office/drawing/2014/main" id="{E2133CDD-3648-5368-BD20-9DE0B94D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9092" y="3608160"/>
              <a:ext cx="850946" cy="99025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5D8BB3-1C51-E594-C2FF-F198B86E735F}"/>
              </a:ext>
            </a:extLst>
          </p:cNvPr>
          <p:cNvGrpSpPr/>
          <p:nvPr/>
        </p:nvGrpSpPr>
        <p:grpSpPr>
          <a:xfrm>
            <a:off x="723068" y="3169032"/>
            <a:ext cx="1089854" cy="1507886"/>
            <a:chOff x="10314198" y="3676819"/>
            <a:chExt cx="1273717" cy="1762273"/>
          </a:xfrm>
        </p:grpSpPr>
        <p:pic>
          <p:nvPicPr>
            <p:cNvPr id="17" name="Graphic 16" descr="Aspiration outline">
              <a:extLst>
                <a:ext uri="{FF2B5EF4-FFF2-40B4-BE49-F238E27FC236}">
                  <a16:creationId xmlns:a16="http://schemas.microsoft.com/office/drawing/2014/main" id="{DD056A0A-4EFF-C93A-5E8A-64AC95836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8" name="Graphic 17" descr="Folder with solid fill">
              <a:extLst>
                <a:ext uri="{FF2B5EF4-FFF2-40B4-BE49-F238E27FC236}">
                  <a16:creationId xmlns:a16="http://schemas.microsoft.com/office/drawing/2014/main" id="{D02E1FFF-DBD4-A142-46C6-E1320075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00FBD8-9E86-5883-EBC6-C734B770D83A}"/>
              </a:ext>
            </a:extLst>
          </p:cNvPr>
          <p:cNvGrpSpPr/>
          <p:nvPr/>
        </p:nvGrpSpPr>
        <p:grpSpPr>
          <a:xfrm>
            <a:off x="155580" y="4402535"/>
            <a:ext cx="1089852" cy="1507882"/>
            <a:chOff x="10314198" y="3676822"/>
            <a:chExt cx="1273714" cy="1762270"/>
          </a:xfrm>
        </p:grpSpPr>
        <p:pic>
          <p:nvPicPr>
            <p:cNvPr id="20" name="Graphic 19" descr="Aspiration outline">
              <a:extLst>
                <a:ext uri="{FF2B5EF4-FFF2-40B4-BE49-F238E27FC236}">
                  <a16:creationId xmlns:a16="http://schemas.microsoft.com/office/drawing/2014/main" id="{594FA8E8-D153-68F7-2FC4-8FC3A701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21" name="Graphic 20" descr="Folder with solid fill">
              <a:extLst>
                <a:ext uri="{FF2B5EF4-FFF2-40B4-BE49-F238E27FC236}">
                  <a16:creationId xmlns:a16="http://schemas.microsoft.com/office/drawing/2014/main" id="{2F0088C3-3035-5F27-35E3-F7142AF3A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5" y="3676822"/>
              <a:ext cx="889497" cy="82730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42D495-FE3C-EDA9-1C43-4F468310AA89}"/>
              </a:ext>
            </a:extLst>
          </p:cNvPr>
          <p:cNvGrpSpPr/>
          <p:nvPr/>
        </p:nvGrpSpPr>
        <p:grpSpPr>
          <a:xfrm>
            <a:off x="682144" y="5143921"/>
            <a:ext cx="1356285" cy="1665303"/>
            <a:chOff x="10330927" y="3484649"/>
            <a:chExt cx="1562009" cy="1958762"/>
          </a:xfrm>
        </p:grpSpPr>
        <p:pic>
          <p:nvPicPr>
            <p:cNvPr id="23" name="Graphic 22" descr="Aspiration outline">
              <a:extLst>
                <a:ext uri="{FF2B5EF4-FFF2-40B4-BE49-F238E27FC236}">
                  <a16:creationId xmlns:a16="http://schemas.microsoft.com/office/drawing/2014/main" id="{70226D26-8F81-8612-466E-AD1DE4CF1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30927" y="4396999"/>
              <a:ext cx="1252997" cy="1046412"/>
            </a:xfrm>
            <a:prstGeom prst="rect">
              <a:avLst/>
            </a:prstGeom>
          </p:spPr>
        </p:pic>
        <p:pic>
          <p:nvPicPr>
            <p:cNvPr id="24" name="Graphic 23" descr="Folder with solid fill">
              <a:extLst>
                <a:ext uri="{FF2B5EF4-FFF2-40B4-BE49-F238E27FC236}">
                  <a16:creationId xmlns:a16="http://schemas.microsoft.com/office/drawing/2014/main" id="{3378066D-5B0A-1008-A155-7DBDFDD83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46458" y="3484649"/>
              <a:ext cx="1246478" cy="1012712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A9EA41F-370C-ACF0-0D34-4FE018FFBE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59137">
            <a:off x="1107916" y="1518242"/>
            <a:ext cx="532195" cy="2099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9819E9-3780-75DB-2971-05C1197930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955" b="97727" l="1571" r="99302">
                        <a14:foregroundMark x1="1571" y1="37500" x2="2443" y2="42045"/>
                        <a14:foregroundMark x1="12216" y1="31818" x2="12216" y2="31818"/>
                        <a14:foregroundMark x1="18325" y1="27273" x2="18325" y2="27273"/>
                        <a14:foregroundMark x1="25829" y1="31818" x2="25829" y2="31818"/>
                        <a14:foregroundMark x1="33682" y1="37500" x2="33682" y2="37500"/>
                        <a14:foregroundMark x1="50960" y1="38636" x2="50960" y2="38636"/>
                        <a14:foregroundMark x1="61780" y1="35227" x2="61780" y2="35227"/>
                        <a14:foregroundMark x1="67539" y1="35227" x2="67539" y2="35227"/>
                        <a14:foregroundMark x1="74869" y1="35227" x2="74869" y2="35227"/>
                        <a14:foregroundMark x1="89005" y1="35227" x2="89005" y2="35227"/>
                        <a14:foregroundMark x1="91798" y1="62500" x2="91798" y2="62500"/>
                        <a14:foregroundMark x1="92670" y1="44318" x2="93368" y2="68182"/>
                        <a14:foregroundMark x1="98429" y1="67045" x2="99476" y2="29545"/>
                        <a14:foregroundMark x1="92845" y1="7955" x2="92845" y2="7955"/>
                        <a14:foregroundMark x1="91798" y1="97727" x2="91798" y2="97727"/>
                        <a14:foregroundMark x1="58988" y1="43182" x2="58988" y2="43182"/>
                        <a14:foregroundMark x1="51832" y1="53409" x2="51832" y2="53409"/>
                        <a14:foregroundMark x1="47120" y1="63636" x2="47120" y2="63636"/>
                        <a14:foregroundMark x1="34031" y1="52273" x2="34031" y2="52273"/>
                        <a14:foregroundMark x1="42059" y1="43182" x2="42059" y2="43182"/>
                        <a14:foregroundMark x1="15183" y1="59091" x2="15183" y2="59091"/>
                        <a14:foregroundMark x1="6457" y1="46591" x2="6457" y2="46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10418">
            <a:off x="494133" y="4720282"/>
            <a:ext cx="788496" cy="1210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24319B7-22B7-B4B3-D6A5-2E4B5500BB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607669">
            <a:off x="1153438" y="3423604"/>
            <a:ext cx="557872" cy="2231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BE9531-8280-A54F-AD45-3355F3C65B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731772">
            <a:off x="1141519" y="5558849"/>
            <a:ext cx="699673" cy="115554"/>
          </a:xfrm>
          <a:prstGeom prst="rect">
            <a:avLst/>
          </a:prstGeom>
        </p:spPr>
      </p:pic>
      <p:pic>
        <p:nvPicPr>
          <p:cNvPr id="33" name="Picture 32" descr="A red square with white text&#10;&#10;Description automatically generated">
            <a:extLst>
              <a:ext uri="{FF2B5EF4-FFF2-40B4-BE49-F238E27FC236}">
                <a16:creationId xmlns:a16="http://schemas.microsoft.com/office/drawing/2014/main" id="{5B13E931-F990-B725-B708-7F6844F4F2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0085">
            <a:off x="576587" y="2357330"/>
            <a:ext cx="374977" cy="3372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74BC65E-BAE2-3789-CE4C-8A82713661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rcRect r="58521"/>
          <a:stretch/>
        </p:blipFill>
        <p:spPr>
          <a:xfrm rot="19963028">
            <a:off x="1143084" y="2192640"/>
            <a:ext cx="116823" cy="11110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BD74E60-B549-EFFD-A571-536741BFF113}"/>
              </a:ext>
            </a:extLst>
          </p:cNvPr>
          <p:cNvGrpSpPr/>
          <p:nvPr/>
        </p:nvGrpSpPr>
        <p:grpSpPr>
          <a:xfrm rot="20916051">
            <a:off x="8936644" y="260052"/>
            <a:ext cx="2023561" cy="1560698"/>
            <a:chOff x="9222403" y="2108693"/>
            <a:chExt cx="2023561" cy="156069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BD8A3E6-3759-8255-614B-50F3C0DAE24F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46" name="Graphic 45" descr="Aspiration outline">
                <a:extLst>
                  <a:ext uri="{FF2B5EF4-FFF2-40B4-BE49-F238E27FC236}">
                    <a16:creationId xmlns:a16="http://schemas.microsoft.com/office/drawing/2014/main" id="{ADB6B2EA-6EEA-54B2-ECA9-77BE3792E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8" name="Graphic 47" descr="Money with solid fill">
                <a:extLst>
                  <a:ext uri="{FF2B5EF4-FFF2-40B4-BE49-F238E27FC236}">
                    <a16:creationId xmlns:a16="http://schemas.microsoft.com/office/drawing/2014/main" id="{8A85A93E-1B20-E32B-9ECE-52F34FBB2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37" name="Graphic 36" descr="Flag with solid fill">
              <a:extLst>
                <a:ext uri="{FF2B5EF4-FFF2-40B4-BE49-F238E27FC236}">
                  <a16:creationId xmlns:a16="http://schemas.microsoft.com/office/drawing/2014/main" id="{0ACB8F9C-08C3-250C-080A-97159A8B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761277-404F-7F63-20E3-B9E152A5DA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563" b="89891" l="8429" r="91143">
                        <a14:foregroundMark x1="8571" y1="35246" x2="8571" y2="35246"/>
                        <a14:foregroundMark x1="10429" y1="46448" x2="10429" y2="46448"/>
                        <a14:foregroundMark x1="15286" y1="50820" x2="15286" y2="50820"/>
                        <a14:foregroundMark x1="35571" y1="38251" x2="35571" y2="38251"/>
                        <a14:foregroundMark x1="42143" y1="47814" x2="42143" y2="47814"/>
                        <a14:foregroundMark x1="50000" y1="45902" x2="50000" y2="45902"/>
                        <a14:foregroundMark x1="56429" y1="45082" x2="56429" y2="45082"/>
                        <a14:foregroundMark x1="91143" y1="53825" x2="91143" y2="53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2227">
            <a:off x="10036050" y="419252"/>
            <a:ext cx="800399" cy="418494"/>
          </a:xfrm>
          <a:prstGeom prst="rect">
            <a:avLst/>
          </a:prstGeom>
        </p:spPr>
      </p:pic>
      <p:pic>
        <p:nvPicPr>
          <p:cNvPr id="38" name="Graphic 37" descr="Speaker phone outline">
            <a:extLst>
              <a:ext uri="{FF2B5EF4-FFF2-40B4-BE49-F238E27FC236}">
                <a16:creationId xmlns:a16="http://schemas.microsoft.com/office/drawing/2014/main" id="{DEF3CE70-FC36-435E-4058-E5C7F20822B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86932" y="751808"/>
            <a:ext cx="914400" cy="914400"/>
          </a:xfrm>
          <a:prstGeom prst="rect">
            <a:avLst/>
          </a:prstGeom>
        </p:spPr>
      </p:pic>
      <p:pic>
        <p:nvPicPr>
          <p:cNvPr id="7" name="Graphic 6" descr="Envelope outline">
            <a:extLst>
              <a:ext uri="{FF2B5EF4-FFF2-40B4-BE49-F238E27FC236}">
                <a16:creationId xmlns:a16="http://schemas.microsoft.com/office/drawing/2014/main" id="{6B7B9A8C-1273-2F55-0436-2CE887E263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51941" y="3487131"/>
            <a:ext cx="741512" cy="7415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C56A41-E249-59E5-2263-E89F101913A5}"/>
              </a:ext>
            </a:extLst>
          </p:cNvPr>
          <p:cNvGrpSpPr/>
          <p:nvPr/>
        </p:nvGrpSpPr>
        <p:grpSpPr>
          <a:xfrm rot="20916051">
            <a:off x="9892328" y="1388380"/>
            <a:ext cx="2023561" cy="1560698"/>
            <a:chOff x="9222403" y="2108693"/>
            <a:chExt cx="2023561" cy="156069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A86A6-1EE6-4D88-B504-358F5FD2D2B7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39" name="Graphic 38" descr="Aspiration outline">
                <a:extLst>
                  <a:ext uri="{FF2B5EF4-FFF2-40B4-BE49-F238E27FC236}">
                    <a16:creationId xmlns:a16="http://schemas.microsoft.com/office/drawing/2014/main" id="{D74E790B-60AE-A42F-93A7-BA5A2639A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0" name="Graphic 39" descr="Money with solid fill">
                <a:extLst>
                  <a:ext uri="{FF2B5EF4-FFF2-40B4-BE49-F238E27FC236}">
                    <a16:creationId xmlns:a16="http://schemas.microsoft.com/office/drawing/2014/main" id="{D0D4B5FB-FAEB-4AAC-D0A1-0C5B17D13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36" name="Graphic 35" descr="Flag with solid fill">
              <a:extLst>
                <a:ext uri="{FF2B5EF4-FFF2-40B4-BE49-F238E27FC236}">
                  <a16:creationId xmlns:a16="http://schemas.microsoft.com/office/drawing/2014/main" id="{8ED7932B-E040-AEF0-6064-7DDBCEA59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9641CB05-74FF-79D5-76E3-0D119E556A52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6941" t="24185" r="18653" b="27164"/>
          <a:stretch/>
        </p:blipFill>
        <p:spPr>
          <a:xfrm rot="688900">
            <a:off x="11044119" y="1727589"/>
            <a:ext cx="608771" cy="25866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8E522F-4A28-4947-562D-46C7F236D185}"/>
              </a:ext>
            </a:extLst>
          </p:cNvPr>
          <p:cNvCxnSpPr>
            <a:cxnSpLocks/>
          </p:cNvCxnSpPr>
          <p:nvPr/>
        </p:nvCxnSpPr>
        <p:spPr>
          <a:xfrm flipH="1">
            <a:off x="2137556" y="1344365"/>
            <a:ext cx="6652490" cy="891670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1A5BFC-2759-1975-2C84-CE04CC859D81}"/>
              </a:ext>
            </a:extLst>
          </p:cNvPr>
          <p:cNvGrpSpPr/>
          <p:nvPr/>
        </p:nvGrpSpPr>
        <p:grpSpPr>
          <a:xfrm rot="20916051">
            <a:off x="9558235" y="4627601"/>
            <a:ext cx="2023561" cy="1560698"/>
            <a:chOff x="9222403" y="2108693"/>
            <a:chExt cx="2023561" cy="156069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40D7C48-F3DE-240F-C8AB-34E934014AB7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45" name="Graphic 44" descr="Aspiration outline">
                <a:extLst>
                  <a:ext uri="{FF2B5EF4-FFF2-40B4-BE49-F238E27FC236}">
                    <a16:creationId xmlns:a16="http://schemas.microsoft.com/office/drawing/2014/main" id="{1FC9E5EF-1B9C-B451-598A-468B4BC58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7" name="Graphic 46" descr="Money with solid fill">
                <a:extLst>
                  <a:ext uri="{FF2B5EF4-FFF2-40B4-BE49-F238E27FC236}">
                    <a16:creationId xmlns:a16="http://schemas.microsoft.com/office/drawing/2014/main" id="{8BC65329-D7E8-B312-C0D3-01CCD6AE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44" name="Graphic 43" descr="Flag with solid fill">
              <a:extLst>
                <a:ext uri="{FF2B5EF4-FFF2-40B4-BE49-F238E27FC236}">
                  <a16:creationId xmlns:a16="http://schemas.microsoft.com/office/drawing/2014/main" id="{CFC09A61-9202-8CDE-A3C0-013CA4C5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44729A-3E82-E9E8-B7D5-6D9D11BC1924}"/>
              </a:ext>
            </a:extLst>
          </p:cNvPr>
          <p:cNvCxnSpPr>
            <a:cxnSpLocks/>
          </p:cNvCxnSpPr>
          <p:nvPr/>
        </p:nvCxnSpPr>
        <p:spPr>
          <a:xfrm flipH="1">
            <a:off x="1456947" y="1382174"/>
            <a:ext cx="7394213" cy="1485634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D2E1F9-701D-8C91-BDD1-870D9F311EE4}"/>
              </a:ext>
            </a:extLst>
          </p:cNvPr>
          <p:cNvGrpSpPr/>
          <p:nvPr/>
        </p:nvGrpSpPr>
        <p:grpSpPr>
          <a:xfrm rot="20916051">
            <a:off x="8527980" y="2380683"/>
            <a:ext cx="2023561" cy="1560698"/>
            <a:chOff x="9222403" y="2108693"/>
            <a:chExt cx="2023561" cy="156069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47E1A3-84F3-0D00-4E3E-07BA4C4D7CE9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54" name="Graphic 53" descr="Aspiration outline">
                <a:extLst>
                  <a:ext uri="{FF2B5EF4-FFF2-40B4-BE49-F238E27FC236}">
                    <a16:creationId xmlns:a16="http://schemas.microsoft.com/office/drawing/2014/main" id="{6F85D206-01D9-E8E2-CA5D-1A5A9AD95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55" name="Graphic 54" descr="Money with solid fill">
                <a:extLst>
                  <a:ext uri="{FF2B5EF4-FFF2-40B4-BE49-F238E27FC236}">
                    <a16:creationId xmlns:a16="http://schemas.microsoft.com/office/drawing/2014/main" id="{A42C206C-D1F6-9BC9-CF28-9C3E5EC21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53" name="Graphic 52" descr="Flag with solid fill">
              <a:extLst>
                <a:ext uri="{FF2B5EF4-FFF2-40B4-BE49-F238E27FC236}">
                  <a16:creationId xmlns:a16="http://schemas.microsoft.com/office/drawing/2014/main" id="{8A06EDD8-4337-53FE-6042-25999E47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DDD375-C59A-121D-0B5F-EC99506B846B}"/>
              </a:ext>
            </a:extLst>
          </p:cNvPr>
          <p:cNvGrpSpPr/>
          <p:nvPr/>
        </p:nvGrpSpPr>
        <p:grpSpPr>
          <a:xfrm rot="20916051">
            <a:off x="7460504" y="4459400"/>
            <a:ext cx="2023561" cy="1560698"/>
            <a:chOff x="9222403" y="2108693"/>
            <a:chExt cx="2023561" cy="156069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0FCBC77-1AFE-29ED-5D0E-30E1C9901F10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59" name="Graphic 58" descr="Aspiration outline">
                <a:extLst>
                  <a:ext uri="{FF2B5EF4-FFF2-40B4-BE49-F238E27FC236}">
                    <a16:creationId xmlns:a16="http://schemas.microsoft.com/office/drawing/2014/main" id="{89E6765C-67E0-1FA1-F98C-FBACC7C1B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60" name="Graphic 59" descr="Money with solid fill">
                <a:extLst>
                  <a:ext uri="{FF2B5EF4-FFF2-40B4-BE49-F238E27FC236}">
                    <a16:creationId xmlns:a16="http://schemas.microsoft.com/office/drawing/2014/main" id="{54A40BD8-D01D-78DE-453A-5A11C8636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58" name="Graphic 57" descr="Flag with solid fill">
              <a:extLst>
                <a:ext uri="{FF2B5EF4-FFF2-40B4-BE49-F238E27FC236}">
                  <a16:creationId xmlns:a16="http://schemas.microsoft.com/office/drawing/2014/main" id="{2B238BBF-29E2-D3A4-E304-0314AEB1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30AA273-E2C1-9198-256F-224346FABC96}"/>
              </a:ext>
            </a:extLst>
          </p:cNvPr>
          <p:cNvGrpSpPr/>
          <p:nvPr/>
        </p:nvGrpSpPr>
        <p:grpSpPr>
          <a:xfrm rot="20916051">
            <a:off x="10135395" y="2829322"/>
            <a:ext cx="2023561" cy="1560698"/>
            <a:chOff x="9222403" y="2108693"/>
            <a:chExt cx="2023561" cy="156069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6C07A65-FE54-A0E0-3410-AB660392300B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64" name="Graphic 63" descr="Aspiration outline">
                <a:extLst>
                  <a:ext uri="{FF2B5EF4-FFF2-40B4-BE49-F238E27FC236}">
                    <a16:creationId xmlns:a16="http://schemas.microsoft.com/office/drawing/2014/main" id="{8A6D528E-66B3-F6DE-5EC0-BEFBBDF10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65" name="Graphic 64" descr="Money with solid fill">
                <a:extLst>
                  <a:ext uri="{FF2B5EF4-FFF2-40B4-BE49-F238E27FC236}">
                    <a16:creationId xmlns:a16="http://schemas.microsoft.com/office/drawing/2014/main" id="{3A3385DB-85AD-5F69-016B-0B53EA408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63" name="Graphic 62" descr="Flag with solid fill">
              <a:extLst>
                <a:ext uri="{FF2B5EF4-FFF2-40B4-BE49-F238E27FC236}">
                  <a16:creationId xmlns:a16="http://schemas.microsoft.com/office/drawing/2014/main" id="{24648A34-DC11-4A2C-6FEB-5B2938319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66C8330-A3A1-3A35-459F-313BD9E5B1E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15152" y1="48193" x2="15152" y2="48193"/>
                        <a14:foregroundMark x1="23434" y1="47791" x2="23434" y2="47791"/>
                        <a14:foregroundMark x1="32525" y1="45783" x2="32525" y2="45783"/>
                        <a14:foregroundMark x1="46465" y1="47791" x2="46465" y2="47791"/>
                        <a14:foregroundMark x1="55960" y1="40562" x2="55960" y2="40562"/>
                        <a14:foregroundMark x1="60404" y1="41767" x2="60404" y2="41767"/>
                        <a14:backgroundMark x1="74747" y1="36948" x2="74747" y2="36948"/>
                        <a14:backgroundMark x1="72727" y1="45382" x2="72727" y2="45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0045" y="2629433"/>
            <a:ext cx="842587" cy="4238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DAC47E-A72E-31D9-D292-42C239FBC52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3380" r="97018">
                        <a14:foregroundMark x1="14712" y1="29000" x2="14712" y2="29000"/>
                        <a14:foregroundMark x1="26640" y1="90000" x2="26640" y2="90000"/>
                        <a14:foregroundMark x1="3380" y1="40000" x2="3380" y2="40000"/>
                        <a14:foregroundMark x1="52286" y1="86000" x2="52286" y2="86000"/>
                        <a14:foregroundMark x1="35586" y1="63000" x2="35586" y2="63000"/>
                        <a14:foregroundMark x1="40755" y1="54000" x2="40755" y2="54000"/>
                        <a14:foregroundMark x1="64612" y1="39000" x2="64612" y2="39000"/>
                        <a14:foregroundMark x1="75348" y1="33000" x2="75348" y2="33000"/>
                        <a14:foregroundMark x1="80716" y1="48000" x2="80716" y2="46000"/>
                        <a14:foregroundMark x1="80517" y1="16000" x2="80517" y2="16000"/>
                        <a14:foregroundMark x1="90060" y1="43000" x2="90060" y2="43000"/>
                        <a14:foregroundMark x1="97018" y1="45000" x2="97018" y2="45000"/>
                        <a14:foregroundMark x1="93042" y1="45000" x2="93042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76506">
            <a:off x="8576076" y="4839315"/>
            <a:ext cx="676613" cy="1345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2C69BC-9DC4-ABE1-524E-6BBAAD4812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9412" b="94118" l="1852" r="98148">
                        <a14:foregroundMark x1="8418" y1="85882" x2="5892" y2="24706"/>
                        <a14:foregroundMark x1="6397" y1="72941" x2="2694" y2="72941"/>
                        <a14:foregroundMark x1="5556" y1="23529" x2="4882" y2="16471"/>
                        <a14:foregroundMark x1="2694" y1="75294" x2="1852" y2="74118"/>
                        <a14:foregroundMark x1="15993" y1="16471" x2="21380" y2="70588"/>
                        <a14:foregroundMark x1="17340" y1="70588" x2="22727" y2="15294"/>
                        <a14:foregroundMark x1="15993" y1="14118" x2="15993" y2="14118"/>
                        <a14:foregroundMark x1="14983" y1="11765" x2="14983" y2="11765"/>
                        <a14:foregroundMark x1="23232" y1="82353" x2="23232" y2="82353"/>
                        <a14:foregroundMark x1="16162" y1="90588" x2="16162" y2="90588"/>
                        <a14:foregroundMark x1="42593" y1="49412" x2="42593" y2="49412"/>
                        <a14:foregroundMark x1="30640" y1="65882" x2="30640" y2="65882"/>
                        <a14:foregroundMark x1="30640" y1="71765" x2="36195" y2="71765"/>
                        <a14:foregroundMark x1="34175" y1="28235" x2="37037" y2="88235"/>
                        <a14:foregroundMark x1="37037" y1="88235" x2="36700" y2="95294"/>
                        <a14:foregroundMark x1="52694" y1="17647" x2="43603" y2="37647"/>
                        <a14:foregroundMark x1="43603" y1="37647" x2="50168" y2="85882"/>
                        <a14:foregroundMark x1="50168" y1="85882" x2="52357" y2="70588"/>
                        <a14:foregroundMark x1="60438" y1="11765" x2="65152" y2="17647"/>
                        <a14:foregroundMark x1="62290" y1="24706" x2="62290" y2="32941"/>
                        <a14:foregroundMark x1="73401" y1="20000" x2="73401" y2="20000"/>
                        <a14:foregroundMark x1="91582" y1="12941" x2="91582" y2="12941"/>
                        <a14:foregroundMark x1="89226" y1="16471" x2="89057" y2="51765"/>
                        <a14:foregroundMark x1="96801" y1="23529" x2="98148" y2="31765"/>
                        <a14:foregroundMark x1="89731" y1="84706" x2="89226" y2="56471"/>
                        <a14:foregroundMark x1="81818" y1="31765" x2="81987" y2="18824"/>
                        <a14:foregroundMark x1="49832" y1="51765" x2="49832" y2="5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16977">
            <a:off x="11224188" y="3233961"/>
            <a:ext cx="698874" cy="100007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9D6900-14D6-C735-CC6A-375308C7BAAF}"/>
              </a:ext>
            </a:extLst>
          </p:cNvPr>
          <p:cNvCxnSpPr>
            <a:cxnSpLocks/>
          </p:cNvCxnSpPr>
          <p:nvPr/>
        </p:nvCxnSpPr>
        <p:spPr>
          <a:xfrm flipH="1">
            <a:off x="1408755" y="1417835"/>
            <a:ext cx="7381291" cy="3556582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Speaker phone outline">
            <a:extLst>
              <a:ext uri="{FF2B5EF4-FFF2-40B4-BE49-F238E27FC236}">
                <a16:creationId xmlns:a16="http://schemas.microsoft.com/office/drawing/2014/main" id="{17BFA815-A1EC-B280-8EFE-ECABDF9FEF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01459" y="4980279"/>
            <a:ext cx="914400" cy="91440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9D7A252-C4C6-11E4-F5D8-C1A925C3ED11}"/>
              </a:ext>
            </a:extLst>
          </p:cNvPr>
          <p:cNvCxnSpPr>
            <a:cxnSpLocks/>
          </p:cNvCxnSpPr>
          <p:nvPr/>
        </p:nvCxnSpPr>
        <p:spPr>
          <a:xfrm flipH="1">
            <a:off x="1456947" y="2284427"/>
            <a:ext cx="8151720" cy="751692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77662AE-3F9E-8154-5C28-A5389CB44C6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0000" l="3395" r="99709">
                        <a14:foregroundMark x1="15907" y1="22857" x2="15907" y2="22857"/>
                        <a14:foregroundMark x1="3880" y1="50000" x2="3880" y2="50000"/>
                        <a14:foregroundMark x1="3492" y1="50952" x2="5723" y2="61905"/>
                        <a14:foregroundMark x1="4850" y1="73333" x2="5917" y2="49048"/>
                        <a14:foregroundMark x1="3395" y1="31429" x2="4850" y2="63333"/>
                        <a14:foregroundMark x1="40834" y1="44286" x2="40834" y2="44286"/>
                        <a14:foregroundMark x1="48594" y1="40952" x2="48594" y2="40952"/>
                        <a14:foregroundMark x1="62076" y1="40476" x2="62076" y2="40476"/>
                        <a14:foregroundMark x1="68574" y1="36667" x2="68574" y2="36667"/>
                        <a14:foregroundMark x1="68380" y1="19048" x2="68380" y2="19048"/>
                        <a14:foregroundMark x1="73715" y1="40476" x2="73715" y2="40476"/>
                        <a14:foregroundMark x1="86906" y1="39524" x2="86906" y2="39524"/>
                        <a14:foregroundMark x1="96217" y1="43810" x2="96217" y2="43810"/>
                        <a14:foregroundMark x1="99709" y1="40000" x2="99709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07187">
            <a:off x="10680317" y="5003017"/>
            <a:ext cx="658806" cy="134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9732124-35C3-86D0-A770-C68A44FF9347}"/>
              </a:ext>
            </a:extLst>
          </p:cNvPr>
          <p:cNvCxnSpPr>
            <a:cxnSpLocks/>
          </p:cNvCxnSpPr>
          <p:nvPr/>
        </p:nvCxnSpPr>
        <p:spPr>
          <a:xfrm flipH="1">
            <a:off x="1345763" y="2327198"/>
            <a:ext cx="8342598" cy="2591992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64C7868-3FFD-6BB4-B5EA-C83C44BE3F6B}"/>
              </a:ext>
            </a:extLst>
          </p:cNvPr>
          <p:cNvCxnSpPr>
            <a:cxnSpLocks/>
          </p:cNvCxnSpPr>
          <p:nvPr/>
        </p:nvCxnSpPr>
        <p:spPr>
          <a:xfrm flipH="1" flipV="1">
            <a:off x="2160642" y="2092983"/>
            <a:ext cx="7456640" cy="143153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FB6CA0-B0C1-3616-0491-C7156B55B18C}"/>
              </a:ext>
            </a:extLst>
          </p:cNvPr>
          <p:cNvCxnSpPr>
            <a:cxnSpLocks/>
          </p:cNvCxnSpPr>
          <p:nvPr/>
        </p:nvCxnSpPr>
        <p:spPr>
          <a:xfrm flipH="1">
            <a:off x="2173162" y="3496712"/>
            <a:ext cx="6002660" cy="2649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8D0974C-0FD3-920A-6A80-74BA0791569D}"/>
              </a:ext>
            </a:extLst>
          </p:cNvPr>
          <p:cNvCxnSpPr>
            <a:cxnSpLocks/>
          </p:cNvCxnSpPr>
          <p:nvPr/>
        </p:nvCxnSpPr>
        <p:spPr>
          <a:xfrm flipH="1">
            <a:off x="1399885" y="3438784"/>
            <a:ext cx="6711037" cy="16522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FE3D9B-268F-CC6B-19A2-1F1B6980F416}"/>
              </a:ext>
            </a:extLst>
          </p:cNvPr>
          <p:cNvCxnSpPr>
            <a:cxnSpLocks/>
          </p:cNvCxnSpPr>
          <p:nvPr/>
        </p:nvCxnSpPr>
        <p:spPr>
          <a:xfrm flipH="1">
            <a:off x="1979006" y="4049493"/>
            <a:ext cx="8002332" cy="132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C3D334-D31F-15AC-1B8D-796533F40C79}"/>
              </a:ext>
            </a:extLst>
          </p:cNvPr>
          <p:cNvCxnSpPr>
            <a:cxnSpLocks/>
          </p:cNvCxnSpPr>
          <p:nvPr/>
        </p:nvCxnSpPr>
        <p:spPr>
          <a:xfrm>
            <a:off x="1993464" y="4308634"/>
            <a:ext cx="5237801" cy="107178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7562A15-E0BD-70C7-B46C-E21C597711C8}"/>
              </a:ext>
            </a:extLst>
          </p:cNvPr>
          <p:cNvCxnSpPr>
            <a:cxnSpLocks/>
          </p:cNvCxnSpPr>
          <p:nvPr/>
        </p:nvCxnSpPr>
        <p:spPr>
          <a:xfrm flipV="1">
            <a:off x="1979006" y="3923074"/>
            <a:ext cx="8002332" cy="156786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Sisällön paikkamerkki 2">
            <a:extLst>
              <a:ext uri="{FF2B5EF4-FFF2-40B4-BE49-F238E27FC236}">
                <a16:creationId xmlns:a16="http://schemas.microsoft.com/office/drawing/2014/main" id="{56216164-E9A7-0A9C-DA71-2419859D511D}"/>
              </a:ext>
            </a:extLst>
          </p:cNvPr>
          <p:cNvSpPr txBox="1">
            <a:spLocks/>
          </p:cNvSpPr>
          <p:nvPr/>
        </p:nvSpPr>
        <p:spPr>
          <a:xfrm rot="20286670">
            <a:off x="127565" y="72748"/>
            <a:ext cx="1304375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>
                <a:latin typeface="+mj-lt"/>
              </a:rPr>
              <a:t>Sellers</a:t>
            </a:r>
          </a:p>
        </p:txBody>
      </p:sp>
      <p:pic>
        <p:nvPicPr>
          <p:cNvPr id="95" name="Graphic 94" descr="Speaker phone outline">
            <a:extLst>
              <a:ext uri="{FF2B5EF4-FFF2-40B4-BE49-F238E27FC236}">
                <a16:creationId xmlns:a16="http://schemas.microsoft.com/office/drawing/2014/main" id="{BBA4E471-C1B5-8AD2-1797-539CAD80BB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25127" y="1818816"/>
            <a:ext cx="793361" cy="793361"/>
          </a:xfrm>
          <a:prstGeom prst="rect">
            <a:avLst/>
          </a:prstGeom>
        </p:spPr>
      </p:pic>
      <p:pic>
        <p:nvPicPr>
          <p:cNvPr id="99" name="Graphic 98" descr="Envelope outline">
            <a:extLst>
              <a:ext uri="{FF2B5EF4-FFF2-40B4-BE49-F238E27FC236}">
                <a16:creationId xmlns:a16="http://schemas.microsoft.com/office/drawing/2014/main" id="{A8451F82-D973-6382-E50B-790D6FD33D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05781" y="5806847"/>
            <a:ext cx="741512" cy="741512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CAE43F0-E6D0-FDC7-D839-F3C0B7690362}"/>
              </a:ext>
            </a:extLst>
          </p:cNvPr>
          <p:cNvCxnSpPr>
            <a:cxnSpLocks/>
          </p:cNvCxnSpPr>
          <p:nvPr/>
        </p:nvCxnSpPr>
        <p:spPr>
          <a:xfrm>
            <a:off x="2137556" y="2345460"/>
            <a:ext cx="6139264" cy="98389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336C03E-73EC-7D54-02ED-85D9745A5E88}"/>
              </a:ext>
            </a:extLst>
          </p:cNvPr>
          <p:cNvCxnSpPr>
            <a:cxnSpLocks/>
          </p:cNvCxnSpPr>
          <p:nvPr/>
        </p:nvCxnSpPr>
        <p:spPr>
          <a:xfrm flipV="1">
            <a:off x="2147730" y="1234940"/>
            <a:ext cx="6562636" cy="78761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9" name="Graphic 108" descr="Speaker phone outline">
            <a:extLst>
              <a:ext uri="{FF2B5EF4-FFF2-40B4-BE49-F238E27FC236}">
                <a16:creationId xmlns:a16="http://schemas.microsoft.com/office/drawing/2014/main" id="{A02528CF-5693-EDE2-293A-A5A0AFC6D0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46242" y="1666208"/>
            <a:ext cx="914400" cy="914400"/>
          </a:xfrm>
          <a:prstGeom prst="rect">
            <a:avLst/>
          </a:prstGeom>
        </p:spPr>
      </p:pic>
      <p:pic>
        <p:nvPicPr>
          <p:cNvPr id="116" name="Graphic 115" descr="Speaker phone outline">
            <a:extLst>
              <a:ext uri="{FF2B5EF4-FFF2-40B4-BE49-F238E27FC236}">
                <a16:creationId xmlns:a16="http://schemas.microsoft.com/office/drawing/2014/main" id="{3EDBF197-6187-73FE-D3BE-50FA776CFF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6185" y="2702936"/>
            <a:ext cx="677077" cy="677077"/>
          </a:xfrm>
          <a:prstGeom prst="rect">
            <a:avLst/>
          </a:prstGeom>
        </p:spPr>
      </p:pic>
      <p:pic>
        <p:nvPicPr>
          <p:cNvPr id="68" name="Graphic 67" descr="Thought bubble with solid fill">
            <a:extLst>
              <a:ext uri="{FF2B5EF4-FFF2-40B4-BE49-F238E27FC236}">
                <a16:creationId xmlns:a16="http://schemas.microsoft.com/office/drawing/2014/main" id="{C769C26B-062D-001D-30FB-D55C3675F51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H="1">
            <a:off x="10382552" y="-169845"/>
            <a:ext cx="1189312" cy="1189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0" name="Graphic 119" descr="Envelope outline">
            <a:extLst>
              <a:ext uri="{FF2B5EF4-FFF2-40B4-BE49-F238E27FC236}">
                <a16:creationId xmlns:a16="http://schemas.microsoft.com/office/drawing/2014/main" id="{655CD290-2EC4-CD3A-A83A-668536163D0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48876" y="3891395"/>
            <a:ext cx="522759" cy="522759"/>
          </a:xfrm>
          <a:prstGeom prst="rect">
            <a:avLst/>
          </a:prstGeom>
        </p:spPr>
      </p:pic>
      <p:pic>
        <p:nvPicPr>
          <p:cNvPr id="125" name="Graphic 124" descr="Speaker phone outline">
            <a:extLst>
              <a:ext uri="{FF2B5EF4-FFF2-40B4-BE49-F238E27FC236}">
                <a16:creationId xmlns:a16="http://schemas.microsoft.com/office/drawing/2014/main" id="{B41B3913-5A52-6AF7-BBC0-6D61B41B60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6185" y="4838463"/>
            <a:ext cx="677077" cy="677077"/>
          </a:xfrm>
          <a:prstGeom prst="rect">
            <a:avLst/>
          </a:prstGeom>
        </p:spPr>
      </p:pic>
      <p:pic>
        <p:nvPicPr>
          <p:cNvPr id="132" name="Graphic 131" descr="Envelope outline">
            <a:extLst>
              <a:ext uri="{FF2B5EF4-FFF2-40B4-BE49-F238E27FC236}">
                <a16:creationId xmlns:a16="http://schemas.microsoft.com/office/drawing/2014/main" id="{2E8C53AE-8D01-10BD-759D-8F5E6070DD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76820" y="3002753"/>
            <a:ext cx="741512" cy="741512"/>
          </a:xfrm>
          <a:prstGeom prst="rect">
            <a:avLst/>
          </a:prstGeom>
        </p:spPr>
      </p:pic>
      <p:sp>
        <p:nvSpPr>
          <p:cNvPr id="2" name="Sisällön paikkamerkki 2">
            <a:extLst>
              <a:ext uri="{FF2B5EF4-FFF2-40B4-BE49-F238E27FC236}">
                <a16:creationId xmlns:a16="http://schemas.microsoft.com/office/drawing/2014/main" id="{52B145F8-0633-95BC-8C0B-4D56447CE734}"/>
              </a:ext>
            </a:extLst>
          </p:cNvPr>
          <p:cNvSpPr txBox="1">
            <a:spLocks/>
          </p:cNvSpPr>
          <p:nvPr/>
        </p:nvSpPr>
        <p:spPr>
          <a:xfrm rot="20826291">
            <a:off x="10610497" y="46032"/>
            <a:ext cx="769603" cy="5540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What a mess!</a:t>
            </a:r>
          </a:p>
        </p:txBody>
      </p:sp>
      <p:pic>
        <p:nvPicPr>
          <p:cNvPr id="67" name="Graphic 66" descr="Thought bubble with solid fill">
            <a:extLst>
              <a:ext uri="{FF2B5EF4-FFF2-40B4-BE49-F238E27FC236}">
                <a16:creationId xmlns:a16="http://schemas.microsoft.com/office/drawing/2014/main" id="{43C3FDB6-8288-C0E3-9DBD-FE90C36C119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H="1">
            <a:off x="8803889" y="4079255"/>
            <a:ext cx="1536476" cy="1536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1" name="Sisällön paikkamerkki 2">
            <a:extLst>
              <a:ext uri="{FF2B5EF4-FFF2-40B4-BE49-F238E27FC236}">
                <a16:creationId xmlns:a16="http://schemas.microsoft.com/office/drawing/2014/main" id="{375508EC-9ABE-3B22-75C0-3A47B3C259EB}"/>
              </a:ext>
            </a:extLst>
          </p:cNvPr>
          <p:cNvSpPr txBox="1">
            <a:spLocks/>
          </p:cNvSpPr>
          <p:nvPr/>
        </p:nvSpPr>
        <p:spPr>
          <a:xfrm rot="20826291">
            <a:off x="9132255" y="4384763"/>
            <a:ext cx="968305" cy="732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Where </a:t>
            </a:r>
            <a:r>
              <a:rPr lang="en-GB" sz="1600" b="1" err="1"/>
              <a:t>dem</a:t>
            </a:r>
            <a:r>
              <a:rPr lang="en-GB" sz="1600" b="1"/>
              <a:t>’ portfolios!</a:t>
            </a:r>
          </a:p>
        </p:txBody>
      </p:sp>
      <p:sp>
        <p:nvSpPr>
          <p:cNvPr id="73" name="Sisällön paikkamerkki 2">
            <a:extLst>
              <a:ext uri="{FF2B5EF4-FFF2-40B4-BE49-F238E27FC236}">
                <a16:creationId xmlns:a16="http://schemas.microsoft.com/office/drawing/2014/main" id="{919382FA-2BD8-0E63-9208-11E5751E0BD2}"/>
              </a:ext>
            </a:extLst>
          </p:cNvPr>
          <p:cNvSpPr txBox="1">
            <a:spLocks/>
          </p:cNvSpPr>
          <p:nvPr/>
        </p:nvSpPr>
        <p:spPr>
          <a:xfrm>
            <a:off x="8826812" y="-32443"/>
            <a:ext cx="1304375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>
                <a:latin typeface="+mj-lt"/>
              </a:rPr>
              <a:t>Buyers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7839BC-1D62-7DDB-8853-E64524CD6F3F}"/>
              </a:ext>
            </a:extLst>
          </p:cNvPr>
          <p:cNvGrpSpPr/>
          <p:nvPr/>
        </p:nvGrpSpPr>
        <p:grpSpPr>
          <a:xfrm>
            <a:off x="8021" y="567267"/>
            <a:ext cx="1089854" cy="1507886"/>
            <a:chOff x="10314198" y="3676819"/>
            <a:chExt cx="1273717" cy="1762273"/>
          </a:xfrm>
        </p:grpSpPr>
        <p:pic>
          <p:nvPicPr>
            <p:cNvPr id="77" name="Graphic 76" descr="Aspiration outline">
              <a:extLst>
                <a:ext uri="{FF2B5EF4-FFF2-40B4-BE49-F238E27FC236}">
                  <a16:creationId xmlns:a16="http://schemas.microsoft.com/office/drawing/2014/main" id="{E7B4CD7D-01A1-7947-6A2A-6B94641C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78" name="Graphic 77" descr="Folder with solid fill">
              <a:extLst>
                <a:ext uri="{FF2B5EF4-FFF2-40B4-BE49-F238E27FC236}">
                  <a16:creationId xmlns:a16="http://schemas.microsoft.com/office/drawing/2014/main" id="{001AC9A6-852D-0D36-43FF-8051934C2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80" name="Graphic 79" descr="Thought bubble with solid fill">
            <a:extLst>
              <a:ext uri="{FF2B5EF4-FFF2-40B4-BE49-F238E27FC236}">
                <a16:creationId xmlns:a16="http://schemas.microsoft.com/office/drawing/2014/main" id="{113750CA-1F38-CFBF-7D5B-1C756742E38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0354" y="308473"/>
            <a:ext cx="1367861" cy="13678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1" name="Sisällön paikkamerkki 2">
            <a:extLst>
              <a:ext uri="{FF2B5EF4-FFF2-40B4-BE49-F238E27FC236}">
                <a16:creationId xmlns:a16="http://schemas.microsoft.com/office/drawing/2014/main" id="{C6AD0F27-4769-3E60-43AA-A5251CDCA3AB}"/>
              </a:ext>
            </a:extLst>
          </p:cNvPr>
          <p:cNvSpPr txBox="1">
            <a:spLocks/>
          </p:cNvSpPr>
          <p:nvPr/>
        </p:nvSpPr>
        <p:spPr>
          <a:xfrm rot="231022">
            <a:off x="748252" y="554064"/>
            <a:ext cx="1000841" cy="642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Where are all the buyers?</a:t>
            </a:r>
          </a:p>
        </p:txBody>
      </p:sp>
      <p:pic>
        <p:nvPicPr>
          <p:cNvPr id="83" name="Graphic 82" descr="Thought bubble with solid fill">
            <a:extLst>
              <a:ext uri="{FF2B5EF4-FFF2-40B4-BE49-F238E27FC236}">
                <a16:creationId xmlns:a16="http://schemas.microsoft.com/office/drawing/2014/main" id="{84CAFA88-CF52-FFB3-48FF-2CBD00F394F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660601" y="2310702"/>
            <a:ext cx="1635050" cy="16350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4" name="Sisällön paikkamerkki 2">
            <a:extLst>
              <a:ext uri="{FF2B5EF4-FFF2-40B4-BE49-F238E27FC236}">
                <a16:creationId xmlns:a16="http://schemas.microsoft.com/office/drawing/2014/main" id="{C1C8BCA9-61B9-2A33-D181-AF02F832C107}"/>
              </a:ext>
            </a:extLst>
          </p:cNvPr>
          <p:cNvSpPr txBox="1">
            <a:spLocks/>
          </p:cNvSpPr>
          <p:nvPr/>
        </p:nvSpPr>
        <p:spPr>
          <a:xfrm rot="231022">
            <a:off x="1943421" y="2648316"/>
            <a:ext cx="991844" cy="7740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There’s </a:t>
            </a:r>
            <a:r>
              <a:rPr lang="en-GB" sz="1600" b="1" err="1"/>
              <a:t>gotta</a:t>
            </a:r>
            <a:r>
              <a:rPr lang="en-GB" sz="1600" b="1"/>
              <a:t> be an easier way?</a:t>
            </a:r>
          </a:p>
        </p:txBody>
      </p:sp>
    </p:spTree>
    <p:extLst>
      <p:ext uri="{BB962C8B-B14F-4D97-AF65-F5344CB8AC3E}">
        <p14:creationId xmlns:p14="http://schemas.microsoft.com/office/powerpoint/2010/main" val="42642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AF4EBF-17FA-E23B-EBA5-0173BF7BD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62672678-1329-E59C-1922-DD414719EC45}"/>
              </a:ext>
            </a:extLst>
          </p:cNvPr>
          <p:cNvSpPr txBox="1">
            <a:spLocks/>
          </p:cNvSpPr>
          <p:nvPr/>
        </p:nvSpPr>
        <p:spPr>
          <a:xfrm>
            <a:off x="1542455" y="335805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>
                <a:ea typeface="+mj-lt"/>
                <a:cs typeface="+mj-lt"/>
              </a:rPr>
              <a:t>Introducing BidWise</a:t>
            </a:r>
            <a:endParaRPr lang="en-GB" sz="3600" b="0">
              <a:ea typeface="+mj-lt"/>
              <a:cs typeface="+mj-lt"/>
            </a:endParaRP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70E50375-91EE-713F-E4B1-266BB45779AE}"/>
              </a:ext>
            </a:extLst>
          </p:cNvPr>
          <p:cNvSpPr txBox="1">
            <a:spLocks/>
          </p:cNvSpPr>
          <p:nvPr/>
        </p:nvSpPr>
        <p:spPr>
          <a:xfrm>
            <a:off x="437232" y="2130442"/>
            <a:ext cx="2936090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/>
              <a:t>Steps for Sellers:</a:t>
            </a:r>
          </a:p>
        </p:txBody>
      </p:sp>
      <p:pic>
        <p:nvPicPr>
          <p:cNvPr id="30" name="Graphic 29" descr="Folder with solid fill">
            <a:extLst>
              <a:ext uri="{FF2B5EF4-FFF2-40B4-BE49-F238E27FC236}">
                <a16:creationId xmlns:a16="http://schemas.microsoft.com/office/drawing/2014/main" id="{C9135FEC-897C-B5C9-CD6F-BB962660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3503" y="2197522"/>
            <a:ext cx="773862" cy="7197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881FE55-D8DD-7768-B893-AD277B9C766E}"/>
              </a:ext>
            </a:extLst>
          </p:cNvPr>
          <p:cNvGrpSpPr/>
          <p:nvPr/>
        </p:nvGrpSpPr>
        <p:grpSpPr>
          <a:xfrm>
            <a:off x="7182277" y="2195995"/>
            <a:ext cx="1208213" cy="999140"/>
            <a:chOff x="6613354" y="2905040"/>
            <a:chExt cx="1677653" cy="1446411"/>
          </a:xfrm>
        </p:grpSpPr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23C82733-9F6F-6868-2B7C-8D5FA4FA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76607" y="2905040"/>
              <a:ext cx="596177" cy="596177"/>
            </a:xfrm>
            <a:prstGeom prst="rect">
              <a:avLst/>
            </a:prstGeom>
          </p:spPr>
        </p:pic>
        <p:pic>
          <p:nvPicPr>
            <p:cNvPr id="41" name="Graphic 40" descr="Coins outline">
              <a:extLst>
                <a:ext uri="{FF2B5EF4-FFF2-40B4-BE49-F238E27FC236}">
                  <a16:creationId xmlns:a16="http://schemas.microsoft.com/office/drawing/2014/main" id="{4116BAC2-3B5C-0DC8-E704-B0C21DE3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631" y="3327508"/>
              <a:ext cx="435765" cy="435765"/>
            </a:xfrm>
            <a:prstGeom prst="rect">
              <a:avLst/>
            </a:prstGeom>
          </p:spPr>
        </p:pic>
        <p:pic>
          <p:nvPicPr>
            <p:cNvPr id="43" name="Graphic 42" descr="Open hand with solid fill">
              <a:extLst>
                <a:ext uri="{FF2B5EF4-FFF2-40B4-BE49-F238E27FC236}">
                  <a16:creationId xmlns:a16="http://schemas.microsoft.com/office/drawing/2014/main" id="{24D1B3E5-3CA5-5925-1A25-A64C336D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13354" y="3437051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Open hand with solid fill">
              <a:extLst>
                <a:ext uri="{FF2B5EF4-FFF2-40B4-BE49-F238E27FC236}">
                  <a16:creationId xmlns:a16="http://schemas.microsoft.com/office/drawing/2014/main" id="{886426C8-2FEA-F692-45D8-5CC71097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7376607" y="3170927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9C0569-35C7-79A6-1299-5894979F4FDE}"/>
              </a:ext>
            </a:extLst>
          </p:cNvPr>
          <p:cNvGrpSpPr/>
          <p:nvPr/>
        </p:nvGrpSpPr>
        <p:grpSpPr>
          <a:xfrm>
            <a:off x="9203971" y="2081296"/>
            <a:ext cx="1252997" cy="1560698"/>
            <a:chOff x="10121842" y="2754861"/>
            <a:chExt cx="1510434" cy="1886625"/>
          </a:xfrm>
        </p:grpSpPr>
        <p:pic>
          <p:nvPicPr>
            <p:cNvPr id="46" name="Graphic 45" descr="Aspiration outline">
              <a:extLst>
                <a:ext uri="{FF2B5EF4-FFF2-40B4-BE49-F238E27FC236}">
                  <a16:creationId xmlns:a16="http://schemas.microsoft.com/office/drawing/2014/main" id="{13181EEF-0876-9FAA-9328-5EA3132B7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8" name="Graphic 47" descr="Money with solid fill">
              <a:extLst>
                <a:ext uri="{FF2B5EF4-FFF2-40B4-BE49-F238E27FC236}">
                  <a16:creationId xmlns:a16="http://schemas.microsoft.com/office/drawing/2014/main" id="{7C0500C8-FDDB-F1A4-DBE5-D6D84B09A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9BC8D98-06D5-8302-E909-9CE5C532B944}"/>
              </a:ext>
            </a:extLst>
          </p:cNvPr>
          <p:cNvSpPr txBox="1"/>
          <p:nvPr/>
        </p:nvSpPr>
        <p:spPr>
          <a:xfrm>
            <a:off x="3252930" y="1805069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Upload</a:t>
            </a:r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3B8BFD-4691-CB31-4546-D9F0A08D411F}"/>
              </a:ext>
            </a:extLst>
          </p:cNvPr>
          <p:cNvSpPr txBox="1"/>
          <p:nvPr/>
        </p:nvSpPr>
        <p:spPr>
          <a:xfrm>
            <a:off x="4647358" y="1805069"/>
            <a:ext cx="193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/>
              <a:t>Wait for offers</a:t>
            </a:r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A12263-6A46-E388-7D7E-584ACDDB82A7}"/>
              </a:ext>
            </a:extLst>
          </p:cNvPr>
          <p:cNvSpPr txBox="1"/>
          <p:nvPr/>
        </p:nvSpPr>
        <p:spPr>
          <a:xfrm>
            <a:off x="8918833" y="1774472"/>
            <a:ext cx="184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/>
              <a:t>Get money</a:t>
            </a:r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7B597-0FF5-ADD4-9780-4769A6BD1A82}"/>
              </a:ext>
            </a:extLst>
          </p:cNvPr>
          <p:cNvSpPr txBox="1"/>
          <p:nvPr/>
        </p:nvSpPr>
        <p:spPr>
          <a:xfrm>
            <a:off x="6994048" y="5955256"/>
            <a:ext cx="153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Make offers</a:t>
            </a:r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2AA1177B-1D40-BB63-C7A2-5B8E547C260D}"/>
              </a:ext>
            </a:extLst>
          </p:cNvPr>
          <p:cNvSpPr/>
          <p:nvPr/>
        </p:nvSpPr>
        <p:spPr>
          <a:xfrm>
            <a:off x="4471340" y="2386999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5E3B6FFB-CC7D-7940-EF00-AA04672885DD}"/>
              </a:ext>
            </a:extLst>
          </p:cNvPr>
          <p:cNvSpPr/>
          <p:nvPr/>
        </p:nvSpPr>
        <p:spPr>
          <a:xfrm rot="21391749">
            <a:off x="6405636" y="2423204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E489971F-530F-3477-6B20-D0C3774DF1A0}"/>
              </a:ext>
            </a:extLst>
          </p:cNvPr>
          <p:cNvSpPr/>
          <p:nvPr/>
        </p:nvSpPr>
        <p:spPr>
          <a:xfrm>
            <a:off x="8735897" y="2487824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1A3E7D-F1E8-0392-5A02-AE7B61685B5A}"/>
              </a:ext>
            </a:extLst>
          </p:cNvPr>
          <p:cNvGrpSpPr/>
          <p:nvPr/>
        </p:nvGrpSpPr>
        <p:grpSpPr>
          <a:xfrm>
            <a:off x="3435508" y="4766177"/>
            <a:ext cx="945795" cy="1094095"/>
            <a:chOff x="3448826" y="5325201"/>
            <a:chExt cx="945795" cy="1094095"/>
          </a:xfrm>
        </p:grpSpPr>
        <p:pic>
          <p:nvPicPr>
            <p:cNvPr id="74" name="Graphic 73" descr="Folder with solid fill">
              <a:extLst>
                <a:ext uri="{FF2B5EF4-FFF2-40B4-BE49-F238E27FC236}">
                  <a16:creationId xmlns:a16="http://schemas.microsoft.com/office/drawing/2014/main" id="{AE21A282-8E18-6CCD-8882-09C4B837A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48826" y="5325201"/>
              <a:ext cx="795105" cy="789295"/>
            </a:xfrm>
            <a:prstGeom prst="rect">
              <a:avLst/>
            </a:prstGeom>
          </p:spPr>
        </p:pic>
        <p:pic>
          <p:nvPicPr>
            <p:cNvPr id="82" name="Graphic 81" descr="Folder with solid fill">
              <a:extLst>
                <a:ext uri="{FF2B5EF4-FFF2-40B4-BE49-F238E27FC236}">
                  <a16:creationId xmlns:a16="http://schemas.microsoft.com/office/drawing/2014/main" id="{0BA84F7B-5932-A0A6-625A-F86A7DCB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19034" y="5477601"/>
              <a:ext cx="795105" cy="789295"/>
            </a:xfrm>
            <a:prstGeom prst="rect">
              <a:avLst/>
            </a:prstGeom>
          </p:spPr>
        </p:pic>
        <p:pic>
          <p:nvPicPr>
            <p:cNvPr id="83" name="Graphic 82" descr="Folder with solid fill">
              <a:extLst>
                <a:ext uri="{FF2B5EF4-FFF2-40B4-BE49-F238E27FC236}">
                  <a16:creationId xmlns:a16="http://schemas.microsoft.com/office/drawing/2014/main" id="{74C054B0-7FBD-F232-2BDE-831457CE7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99516" y="5630001"/>
              <a:ext cx="795105" cy="789295"/>
            </a:xfrm>
            <a:prstGeom prst="rect">
              <a:avLst/>
            </a:prstGeom>
          </p:spPr>
        </p:pic>
      </p:grpSp>
      <p:sp>
        <p:nvSpPr>
          <p:cNvPr id="85" name="Sisällön paikkamerkki 2">
            <a:extLst>
              <a:ext uri="{FF2B5EF4-FFF2-40B4-BE49-F238E27FC236}">
                <a16:creationId xmlns:a16="http://schemas.microsoft.com/office/drawing/2014/main" id="{601CE3E5-4E55-C713-A3BD-E7CBCE76D68A}"/>
              </a:ext>
            </a:extLst>
          </p:cNvPr>
          <p:cNvSpPr txBox="1">
            <a:spLocks/>
          </p:cNvSpPr>
          <p:nvPr/>
        </p:nvSpPr>
        <p:spPr>
          <a:xfrm>
            <a:off x="437232" y="4768855"/>
            <a:ext cx="2936090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/>
              <a:t>Steps for Buyers: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767B09-05DB-DF5C-3371-F2D2E0CD631E}"/>
              </a:ext>
            </a:extLst>
          </p:cNvPr>
          <p:cNvSpPr txBox="1"/>
          <p:nvPr/>
        </p:nvSpPr>
        <p:spPr>
          <a:xfrm>
            <a:off x="3290597" y="5848691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Browse</a:t>
            </a:r>
            <a:endParaRPr lang="en-GB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67EBF79D-F24A-4D99-8B7F-030E17E0035F}"/>
              </a:ext>
            </a:extLst>
          </p:cNvPr>
          <p:cNvSpPr/>
          <p:nvPr/>
        </p:nvSpPr>
        <p:spPr>
          <a:xfrm rot="21043612">
            <a:off x="4509157" y="5207161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3C23553-355B-C139-31DB-B9F9B01B615C}"/>
              </a:ext>
            </a:extLst>
          </p:cNvPr>
          <p:cNvSpPr txBox="1"/>
          <p:nvPr/>
        </p:nvSpPr>
        <p:spPr>
          <a:xfrm>
            <a:off x="5165626" y="5941157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Evaluate</a:t>
            </a:r>
            <a:endParaRPr lang="en-GB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DE37330-EAEF-5C95-6301-FA057AAB53BA}"/>
              </a:ext>
            </a:extLst>
          </p:cNvPr>
          <p:cNvSpPr txBox="1"/>
          <p:nvPr/>
        </p:nvSpPr>
        <p:spPr>
          <a:xfrm>
            <a:off x="9000833" y="5973758"/>
            <a:ext cx="1584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Purchase invoices</a:t>
            </a:r>
            <a:endParaRPr lang="en-GB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4BE04C87-C63E-45C7-813B-04C60C9515B5}"/>
              </a:ext>
            </a:extLst>
          </p:cNvPr>
          <p:cNvSpPr/>
          <p:nvPr/>
        </p:nvSpPr>
        <p:spPr>
          <a:xfrm rot="325253">
            <a:off x="6636260" y="5259229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C174D4E-C285-320F-507B-E8E55F3F8F26}"/>
              </a:ext>
            </a:extLst>
          </p:cNvPr>
          <p:cNvGrpSpPr/>
          <p:nvPr/>
        </p:nvGrpSpPr>
        <p:grpSpPr>
          <a:xfrm>
            <a:off x="4953961" y="4540621"/>
            <a:ext cx="1828969" cy="1281881"/>
            <a:chOff x="4882043" y="4232395"/>
            <a:chExt cx="1828969" cy="128188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2202B55-C836-C112-D255-CBB1D72588A3}"/>
                </a:ext>
              </a:extLst>
            </p:cNvPr>
            <p:cNvGrpSpPr/>
            <p:nvPr/>
          </p:nvGrpSpPr>
          <p:grpSpPr>
            <a:xfrm>
              <a:off x="4882043" y="4320667"/>
              <a:ext cx="945795" cy="1094095"/>
              <a:chOff x="3448826" y="5325201"/>
              <a:chExt cx="945795" cy="1094095"/>
            </a:xfrm>
          </p:grpSpPr>
          <p:pic>
            <p:nvPicPr>
              <p:cNvPr id="119" name="Graphic 118" descr="Folder with solid fill">
                <a:extLst>
                  <a:ext uri="{FF2B5EF4-FFF2-40B4-BE49-F238E27FC236}">
                    <a16:creationId xmlns:a16="http://schemas.microsoft.com/office/drawing/2014/main" id="{27CED393-485B-B95D-1DF0-A0BCD3AC0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448826" y="5325201"/>
                <a:ext cx="795105" cy="789295"/>
              </a:xfrm>
              <a:prstGeom prst="rect">
                <a:avLst/>
              </a:prstGeom>
            </p:spPr>
          </p:pic>
          <p:pic>
            <p:nvPicPr>
              <p:cNvPr id="120" name="Graphic 119" descr="Folder with solid fill">
                <a:extLst>
                  <a:ext uri="{FF2B5EF4-FFF2-40B4-BE49-F238E27FC236}">
                    <a16:creationId xmlns:a16="http://schemas.microsoft.com/office/drawing/2014/main" id="{ADB1907B-B0ED-1E81-4280-BBF01F646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19034" y="5477601"/>
                <a:ext cx="795105" cy="789295"/>
              </a:xfrm>
              <a:prstGeom prst="rect">
                <a:avLst/>
              </a:prstGeom>
            </p:spPr>
          </p:pic>
          <p:pic>
            <p:nvPicPr>
              <p:cNvPr id="121" name="Graphic 120" descr="Folder with solid fill">
                <a:extLst>
                  <a:ext uri="{FF2B5EF4-FFF2-40B4-BE49-F238E27FC236}">
                    <a16:creationId xmlns:a16="http://schemas.microsoft.com/office/drawing/2014/main" id="{5AFA0096-E1AD-AB78-B435-CFA6BE75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99516" y="5630001"/>
                <a:ext cx="795105" cy="789295"/>
              </a:xfrm>
              <a:prstGeom prst="rect">
                <a:avLst/>
              </a:prstGeom>
            </p:spPr>
          </p:pic>
        </p:grpSp>
        <p:pic>
          <p:nvPicPr>
            <p:cNvPr id="102" name="Picture 101" descr="A logo of an owl&#10;&#10;Description automatically generated">
              <a:extLst>
                <a:ext uri="{FF2B5EF4-FFF2-40B4-BE49-F238E27FC236}">
                  <a16:creationId xmlns:a16="http://schemas.microsoft.com/office/drawing/2014/main" id="{AE07716B-D603-31E1-8B07-20D81BAD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4" t="13944" r="21639" b="24643"/>
            <a:stretch/>
          </p:blipFill>
          <p:spPr>
            <a:xfrm>
              <a:off x="5755008" y="5049973"/>
              <a:ext cx="410820" cy="464303"/>
            </a:xfrm>
            <a:prstGeom prst="rect">
              <a:avLst/>
            </a:prstGeom>
          </p:spPr>
        </p:pic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04E9696B-EDCF-A325-A145-5AFD3780F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61561" y="4707659"/>
              <a:ext cx="795105" cy="789295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0924CA5-CDA5-D31C-739D-15DB067B0E1B}"/>
                </a:ext>
              </a:extLst>
            </p:cNvPr>
            <p:cNvGrpSpPr/>
            <p:nvPr/>
          </p:nvGrpSpPr>
          <p:grpSpPr>
            <a:xfrm>
              <a:off x="5796612" y="4232395"/>
              <a:ext cx="914400" cy="914400"/>
              <a:chOff x="5759014" y="1481847"/>
              <a:chExt cx="914400" cy="914400"/>
            </a:xfrm>
          </p:grpSpPr>
          <p:pic>
            <p:nvPicPr>
              <p:cNvPr id="107" name="Graphic 106" descr="Speech with solid fill">
                <a:extLst>
                  <a:ext uri="{FF2B5EF4-FFF2-40B4-BE49-F238E27FC236}">
                    <a16:creationId xmlns:a16="http://schemas.microsoft.com/office/drawing/2014/main" id="{B6A8840F-6E0E-438A-5D2C-D7F89AF3C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flipH="1">
                <a:off x="5759014" y="148184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8" name="Graphic 107" descr="Euro with solid fill">
                <a:extLst>
                  <a:ext uri="{FF2B5EF4-FFF2-40B4-BE49-F238E27FC236}">
                    <a16:creationId xmlns:a16="http://schemas.microsoft.com/office/drawing/2014/main" id="{451613A3-7329-022D-7BDB-27B4ADDDD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967920" y="1756025"/>
                <a:ext cx="208554" cy="208554"/>
              </a:xfrm>
              <a:prstGeom prst="rect">
                <a:avLst/>
              </a:prstGeom>
            </p:spPr>
          </p:pic>
          <p:pic>
            <p:nvPicPr>
              <p:cNvPr id="109" name="Graphic 108" descr="Euro with solid fill">
                <a:extLst>
                  <a:ext uri="{FF2B5EF4-FFF2-40B4-BE49-F238E27FC236}">
                    <a16:creationId xmlns:a16="http://schemas.microsoft.com/office/drawing/2014/main" id="{2F48DFA8-930B-B318-4321-3556CBE01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12483" y="1756025"/>
                <a:ext cx="208554" cy="208554"/>
              </a:xfrm>
              <a:prstGeom prst="rect">
                <a:avLst/>
              </a:prstGeom>
            </p:spPr>
          </p:pic>
          <p:pic>
            <p:nvPicPr>
              <p:cNvPr id="110" name="Graphic 109" descr="Euro with solid fill">
                <a:extLst>
                  <a:ext uri="{FF2B5EF4-FFF2-40B4-BE49-F238E27FC236}">
                    <a16:creationId xmlns:a16="http://schemas.microsoft.com/office/drawing/2014/main" id="{28AD8384-CBA8-0B70-A8DB-0C7AAA926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254609" y="1754315"/>
                <a:ext cx="208554" cy="208554"/>
              </a:xfrm>
              <a:prstGeom prst="rect">
                <a:avLst/>
              </a:prstGeom>
            </p:spPr>
          </p:pic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94C65A7-6EB4-9B57-37EC-85E8D35776B7}"/>
              </a:ext>
            </a:extLst>
          </p:cNvPr>
          <p:cNvGrpSpPr/>
          <p:nvPr/>
        </p:nvGrpSpPr>
        <p:grpSpPr>
          <a:xfrm>
            <a:off x="3139939" y="3237232"/>
            <a:ext cx="1386241" cy="1225687"/>
            <a:chOff x="3345492" y="2859144"/>
            <a:chExt cx="1004416" cy="1063417"/>
          </a:xfrm>
        </p:grpSpPr>
        <p:pic>
          <p:nvPicPr>
            <p:cNvPr id="112" name="Graphic 111" descr="Cloud with solid fill">
              <a:extLst>
                <a:ext uri="{FF2B5EF4-FFF2-40B4-BE49-F238E27FC236}">
                  <a16:creationId xmlns:a16="http://schemas.microsoft.com/office/drawing/2014/main" id="{79A5B162-BBA4-2717-0B4F-30E0A911C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345492" y="2859144"/>
              <a:ext cx="1004416" cy="1004417"/>
            </a:xfrm>
            <a:prstGeom prst="rect">
              <a:avLst/>
            </a:prstGeom>
          </p:spPr>
        </p:pic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2F8FEAE8-7BDB-43E0-06B2-2C8B26F9350B}"/>
                </a:ext>
              </a:extLst>
            </p:cNvPr>
            <p:cNvSpPr/>
            <p:nvPr/>
          </p:nvSpPr>
          <p:spPr>
            <a:xfrm rot="5400000">
              <a:off x="3681018" y="2900645"/>
              <a:ext cx="352036" cy="317916"/>
            </a:xfrm>
            <a:custGeom>
              <a:avLst/>
              <a:gdLst>
                <a:gd name="connsiteX0" fmla="*/ 0 w 352036"/>
                <a:gd name="connsiteY0" fmla="*/ 96147 h 317916"/>
                <a:gd name="connsiteX1" fmla="*/ 193078 w 352036"/>
                <a:gd name="connsiteY1" fmla="*/ 96147 h 317916"/>
                <a:gd name="connsiteX2" fmla="*/ 193078 w 352036"/>
                <a:gd name="connsiteY2" fmla="*/ 0 h 317916"/>
                <a:gd name="connsiteX3" fmla="*/ 352036 w 352036"/>
                <a:gd name="connsiteY3" fmla="*/ 158958 h 317916"/>
                <a:gd name="connsiteX4" fmla="*/ 193078 w 352036"/>
                <a:gd name="connsiteY4" fmla="*/ 317916 h 317916"/>
                <a:gd name="connsiteX5" fmla="*/ 193078 w 352036"/>
                <a:gd name="connsiteY5" fmla="*/ 221769 h 317916"/>
                <a:gd name="connsiteX6" fmla="*/ 0 w 352036"/>
                <a:gd name="connsiteY6" fmla="*/ 221769 h 317916"/>
                <a:gd name="connsiteX7" fmla="*/ 0 w 352036"/>
                <a:gd name="connsiteY7" fmla="*/ 96147 h 31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036" h="317916" fill="none" extrusionOk="0">
                  <a:moveTo>
                    <a:pt x="0" y="96147"/>
                  </a:moveTo>
                  <a:cubicBezTo>
                    <a:pt x="82544" y="91527"/>
                    <a:pt x="161438" y="113291"/>
                    <a:pt x="193078" y="96147"/>
                  </a:cubicBezTo>
                  <a:cubicBezTo>
                    <a:pt x="191165" y="61004"/>
                    <a:pt x="188113" y="32669"/>
                    <a:pt x="193078" y="0"/>
                  </a:cubicBezTo>
                  <a:cubicBezTo>
                    <a:pt x="273761" y="70153"/>
                    <a:pt x="293768" y="99764"/>
                    <a:pt x="352036" y="158958"/>
                  </a:cubicBezTo>
                  <a:cubicBezTo>
                    <a:pt x="292638" y="223629"/>
                    <a:pt x="251031" y="283689"/>
                    <a:pt x="193078" y="317916"/>
                  </a:cubicBezTo>
                  <a:cubicBezTo>
                    <a:pt x="196550" y="305590"/>
                    <a:pt x="200881" y="246490"/>
                    <a:pt x="193078" y="221769"/>
                  </a:cubicBezTo>
                  <a:cubicBezTo>
                    <a:pt x="154968" y="235738"/>
                    <a:pt x="24227" y="219745"/>
                    <a:pt x="0" y="221769"/>
                  </a:cubicBezTo>
                  <a:cubicBezTo>
                    <a:pt x="2568" y="173232"/>
                    <a:pt x="-9704" y="136870"/>
                    <a:pt x="0" y="96147"/>
                  </a:cubicBezTo>
                  <a:close/>
                </a:path>
                <a:path w="352036" h="317916" stroke="0" extrusionOk="0">
                  <a:moveTo>
                    <a:pt x="0" y="96147"/>
                  </a:moveTo>
                  <a:cubicBezTo>
                    <a:pt x="51705" y="88416"/>
                    <a:pt x="155354" y="91431"/>
                    <a:pt x="193078" y="96147"/>
                  </a:cubicBezTo>
                  <a:cubicBezTo>
                    <a:pt x="196755" y="55991"/>
                    <a:pt x="199589" y="46734"/>
                    <a:pt x="193078" y="0"/>
                  </a:cubicBezTo>
                  <a:cubicBezTo>
                    <a:pt x="227138" y="57451"/>
                    <a:pt x="274851" y="94313"/>
                    <a:pt x="352036" y="158958"/>
                  </a:cubicBezTo>
                  <a:cubicBezTo>
                    <a:pt x="268662" y="232326"/>
                    <a:pt x="219545" y="310323"/>
                    <a:pt x="193078" y="317916"/>
                  </a:cubicBezTo>
                  <a:cubicBezTo>
                    <a:pt x="198305" y="300768"/>
                    <a:pt x="194453" y="257416"/>
                    <a:pt x="193078" y="221769"/>
                  </a:cubicBezTo>
                  <a:cubicBezTo>
                    <a:pt x="161789" y="214020"/>
                    <a:pt x="66233" y="221316"/>
                    <a:pt x="0" y="221769"/>
                  </a:cubicBezTo>
                  <a:cubicBezTo>
                    <a:pt x="-3397" y="163234"/>
                    <a:pt x="-8806" y="124264"/>
                    <a:pt x="0" y="96147"/>
                  </a:cubicBezTo>
                  <a:close/>
                </a:path>
              </a:pathLst>
            </a:custGeom>
            <a:solidFill>
              <a:srgbClr val="EBE4D6"/>
            </a:solidFill>
            <a:ln w="28575">
              <a:solidFill>
                <a:srgbClr val="696A63"/>
              </a:solidFill>
              <a:extLst>
                <a:ext uri="{C807C97D-BFC1-408E-A445-0C87EB9F89A2}">
                  <ask:lineSketchStyleProps xmlns:ask="http://schemas.microsoft.com/office/drawing/2018/sketchyshapes" sd="4118900448">
                    <a:prstGeom prst="rightArrow">
                      <a:avLst>
                        <a:gd name="adj1" fmla="val 39514"/>
                        <a:gd name="adj2" fmla="val 5000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846AF98C-9CF8-66EF-3CAE-741A5574F60B}"/>
                </a:ext>
              </a:extLst>
            </p:cNvPr>
            <p:cNvSpPr/>
            <p:nvPr/>
          </p:nvSpPr>
          <p:spPr>
            <a:xfrm rot="5400000">
              <a:off x="3716690" y="3587585"/>
              <a:ext cx="352036" cy="317916"/>
            </a:xfrm>
            <a:custGeom>
              <a:avLst/>
              <a:gdLst>
                <a:gd name="connsiteX0" fmla="*/ 0 w 352036"/>
                <a:gd name="connsiteY0" fmla="*/ 96147 h 317916"/>
                <a:gd name="connsiteX1" fmla="*/ 193078 w 352036"/>
                <a:gd name="connsiteY1" fmla="*/ 96147 h 317916"/>
                <a:gd name="connsiteX2" fmla="*/ 193078 w 352036"/>
                <a:gd name="connsiteY2" fmla="*/ 0 h 317916"/>
                <a:gd name="connsiteX3" fmla="*/ 352036 w 352036"/>
                <a:gd name="connsiteY3" fmla="*/ 158958 h 317916"/>
                <a:gd name="connsiteX4" fmla="*/ 193078 w 352036"/>
                <a:gd name="connsiteY4" fmla="*/ 317916 h 317916"/>
                <a:gd name="connsiteX5" fmla="*/ 193078 w 352036"/>
                <a:gd name="connsiteY5" fmla="*/ 221769 h 317916"/>
                <a:gd name="connsiteX6" fmla="*/ 0 w 352036"/>
                <a:gd name="connsiteY6" fmla="*/ 221769 h 317916"/>
                <a:gd name="connsiteX7" fmla="*/ 0 w 352036"/>
                <a:gd name="connsiteY7" fmla="*/ 96147 h 31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036" h="317916" fill="none" extrusionOk="0">
                  <a:moveTo>
                    <a:pt x="0" y="96147"/>
                  </a:moveTo>
                  <a:cubicBezTo>
                    <a:pt x="82544" y="91527"/>
                    <a:pt x="161438" y="113291"/>
                    <a:pt x="193078" y="96147"/>
                  </a:cubicBezTo>
                  <a:cubicBezTo>
                    <a:pt x="191165" y="61004"/>
                    <a:pt x="188113" y="32669"/>
                    <a:pt x="193078" y="0"/>
                  </a:cubicBezTo>
                  <a:cubicBezTo>
                    <a:pt x="273761" y="70153"/>
                    <a:pt x="293768" y="99764"/>
                    <a:pt x="352036" y="158958"/>
                  </a:cubicBezTo>
                  <a:cubicBezTo>
                    <a:pt x="292638" y="223629"/>
                    <a:pt x="251031" y="283689"/>
                    <a:pt x="193078" y="317916"/>
                  </a:cubicBezTo>
                  <a:cubicBezTo>
                    <a:pt x="196550" y="305590"/>
                    <a:pt x="200881" y="246490"/>
                    <a:pt x="193078" y="221769"/>
                  </a:cubicBezTo>
                  <a:cubicBezTo>
                    <a:pt x="154968" y="235738"/>
                    <a:pt x="24227" y="219745"/>
                    <a:pt x="0" y="221769"/>
                  </a:cubicBezTo>
                  <a:cubicBezTo>
                    <a:pt x="2568" y="173232"/>
                    <a:pt x="-9704" y="136870"/>
                    <a:pt x="0" y="96147"/>
                  </a:cubicBezTo>
                  <a:close/>
                </a:path>
                <a:path w="352036" h="317916" stroke="0" extrusionOk="0">
                  <a:moveTo>
                    <a:pt x="0" y="96147"/>
                  </a:moveTo>
                  <a:cubicBezTo>
                    <a:pt x="51705" y="88416"/>
                    <a:pt x="155354" y="91431"/>
                    <a:pt x="193078" y="96147"/>
                  </a:cubicBezTo>
                  <a:cubicBezTo>
                    <a:pt x="196755" y="55991"/>
                    <a:pt x="199589" y="46734"/>
                    <a:pt x="193078" y="0"/>
                  </a:cubicBezTo>
                  <a:cubicBezTo>
                    <a:pt x="227138" y="57451"/>
                    <a:pt x="274851" y="94313"/>
                    <a:pt x="352036" y="158958"/>
                  </a:cubicBezTo>
                  <a:cubicBezTo>
                    <a:pt x="268662" y="232326"/>
                    <a:pt x="219545" y="310323"/>
                    <a:pt x="193078" y="317916"/>
                  </a:cubicBezTo>
                  <a:cubicBezTo>
                    <a:pt x="198305" y="300768"/>
                    <a:pt x="194453" y="257416"/>
                    <a:pt x="193078" y="221769"/>
                  </a:cubicBezTo>
                  <a:cubicBezTo>
                    <a:pt x="161789" y="214020"/>
                    <a:pt x="66233" y="221316"/>
                    <a:pt x="0" y="221769"/>
                  </a:cubicBezTo>
                  <a:cubicBezTo>
                    <a:pt x="-3397" y="163234"/>
                    <a:pt x="-8806" y="124264"/>
                    <a:pt x="0" y="96147"/>
                  </a:cubicBezTo>
                  <a:close/>
                </a:path>
              </a:pathLst>
            </a:custGeom>
            <a:solidFill>
              <a:srgbClr val="EBE4D6"/>
            </a:solidFill>
            <a:ln w="28575">
              <a:solidFill>
                <a:srgbClr val="696A63"/>
              </a:solidFill>
              <a:extLst>
                <a:ext uri="{C807C97D-BFC1-408E-A445-0C87EB9F89A2}">
                  <ask:lineSketchStyleProps xmlns:ask="http://schemas.microsoft.com/office/drawing/2018/sketchyshapes" sd="4118900448">
                    <a:prstGeom prst="rightArrow">
                      <a:avLst>
                        <a:gd name="adj1" fmla="val 39514"/>
                        <a:gd name="adj2" fmla="val 5000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AE7444E-7EA3-9684-D6C0-7D0641B00B94}"/>
              </a:ext>
            </a:extLst>
          </p:cNvPr>
          <p:cNvSpPr txBox="1"/>
          <p:nvPr/>
        </p:nvSpPr>
        <p:spPr>
          <a:xfrm>
            <a:off x="6950983" y="1805069"/>
            <a:ext cx="1646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Browse offers</a:t>
            </a:r>
            <a:endParaRPr lang="en-GB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ABF48232-20FF-6436-0539-7AF4F1A72493}"/>
              </a:ext>
            </a:extLst>
          </p:cNvPr>
          <p:cNvSpPr/>
          <p:nvPr/>
        </p:nvSpPr>
        <p:spPr>
          <a:xfrm>
            <a:off x="8672309" y="5137105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978FFE3-7953-8063-DDF8-7393D95BC8B5}"/>
              </a:ext>
            </a:extLst>
          </p:cNvPr>
          <p:cNvGrpSpPr/>
          <p:nvPr/>
        </p:nvGrpSpPr>
        <p:grpSpPr>
          <a:xfrm>
            <a:off x="8961845" y="4279877"/>
            <a:ext cx="1273717" cy="1762273"/>
            <a:chOff x="10314198" y="3676819"/>
            <a:chExt cx="1273717" cy="1762273"/>
          </a:xfrm>
        </p:grpSpPr>
        <p:pic>
          <p:nvPicPr>
            <p:cNvPr id="128" name="Graphic 127" descr="Aspiration outline">
              <a:extLst>
                <a:ext uri="{FF2B5EF4-FFF2-40B4-BE49-F238E27FC236}">
                  <a16:creationId xmlns:a16="http://schemas.microsoft.com/office/drawing/2014/main" id="{5E42A64D-7286-116A-B163-5F053A85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25" name="Graphic 124" descr="Folder with solid fill">
              <a:extLst>
                <a:ext uri="{FF2B5EF4-FFF2-40B4-BE49-F238E27FC236}">
                  <a16:creationId xmlns:a16="http://schemas.microsoft.com/office/drawing/2014/main" id="{5B815C5C-DE2D-AD97-F586-2F277F53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137" name="Graphic 136" descr="Clock with solid fill">
            <a:extLst>
              <a:ext uri="{FF2B5EF4-FFF2-40B4-BE49-F238E27FC236}">
                <a16:creationId xmlns:a16="http://schemas.microsoft.com/office/drawing/2014/main" id="{974D9E48-B15A-50A3-585B-28E3FDC6196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8399" y="2164509"/>
            <a:ext cx="914400" cy="91440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D5F17E-9A8F-B5C0-D1BC-FA978AC3B0EA}"/>
              </a:ext>
            </a:extLst>
          </p:cNvPr>
          <p:cNvGrpSpPr/>
          <p:nvPr/>
        </p:nvGrpSpPr>
        <p:grpSpPr>
          <a:xfrm>
            <a:off x="7158410" y="4907837"/>
            <a:ext cx="1208213" cy="999140"/>
            <a:chOff x="6613354" y="2905040"/>
            <a:chExt cx="1677653" cy="1446411"/>
          </a:xfrm>
        </p:grpSpPr>
        <p:pic>
          <p:nvPicPr>
            <p:cNvPr id="139" name="Graphic 138" descr="Money with solid fill">
              <a:extLst>
                <a:ext uri="{FF2B5EF4-FFF2-40B4-BE49-F238E27FC236}">
                  <a16:creationId xmlns:a16="http://schemas.microsoft.com/office/drawing/2014/main" id="{47572AF7-4E1F-2E26-D7E7-83B4B96E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76607" y="2905040"/>
              <a:ext cx="596177" cy="596177"/>
            </a:xfrm>
            <a:prstGeom prst="rect">
              <a:avLst/>
            </a:prstGeom>
          </p:spPr>
        </p:pic>
        <p:pic>
          <p:nvPicPr>
            <p:cNvPr id="140" name="Graphic 139" descr="Coins outline">
              <a:extLst>
                <a:ext uri="{FF2B5EF4-FFF2-40B4-BE49-F238E27FC236}">
                  <a16:creationId xmlns:a16="http://schemas.microsoft.com/office/drawing/2014/main" id="{AE8415AE-83E2-7F21-C4DC-ABB194A6D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631" y="3327508"/>
              <a:ext cx="435765" cy="435765"/>
            </a:xfrm>
            <a:prstGeom prst="rect">
              <a:avLst/>
            </a:prstGeom>
          </p:spPr>
        </p:pic>
        <p:pic>
          <p:nvPicPr>
            <p:cNvPr id="141" name="Graphic 140" descr="Open hand with solid fill">
              <a:extLst>
                <a:ext uri="{FF2B5EF4-FFF2-40B4-BE49-F238E27FC236}">
                  <a16:creationId xmlns:a16="http://schemas.microsoft.com/office/drawing/2014/main" id="{7405B775-55F5-71D0-2F91-055307F8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13354" y="3437051"/>
              <a:ext cx="914400" cy="914400"/>
            </a:xfrm>
            <a:prstGeom prst="rect">
              <a:avLst/>
            </a:prstGeom>
          </p:spPr>
        </p:pic>
        <p:pic>
          <p:nvPicPr>
            <p:cNvPr id="142" name="Graphic 141" descr="Open hand with solid fill">
              <a:extLst>
                <a:ext uri="{FF2B5EF4-FFF2-40B4-BE49-F238E27FC236}">
                  <a16:creationId xmlns:a16="http://schemas.microsoft.com/office/drawing/2014/main" id="{7BAE1FE7-CE02-EA32-BFB4-CCD7B4039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7376607" y="31709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A5876165-54AD-053B-774E-69F00149FDA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pic>
        <p:nvPicPr>
          <p:cNvPr id="7" name="Picture 6" descr="A logo of an owl&#10;&#10;Description automatically generated">
            <a:extLst>
              <a:ext uri="{FF2B5EF4-FFF2-40B4-BE49-F238E27FC236}">
                <a16:creationId xmlns:a16="http://schemas.microsoft.com/office/drawing/2014/main" id="{632B38B4-2B39-644F-0242-159FF4BF73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67" t="75090" r="17513" b="6603"/>
          <a:stretch/>
        </p:blipFill>
        <p:spPr>
          <a:xfrm>
            <a:off x="3415565" y="3792132"/>
            <a:ext cx="854868" cy="2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7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europe with different countries/regions&#10;&#10;Description automatically generated">
            <a:extLst>
              <a:ext uri="{FF2B5EF4-FFF2-40B4-BE49-F238E27FC236}">
                <a16:creationId xmlns:a16="http://schemas.microsoft.com/office/drawing/2014/main" id="{E95568E7-1F9E-894D-8DD6-1D68F6A3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 t="3931" r="16298" b="3270"/>
          <a:stretch/>
        </p:blipFill>
        <p:spPr>
          <a:xfrm>
            <a:off x="0" y="-1"/>
            <a:ext cx="5822356" cy="6858001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73CE-3DFD-A839-44AC-3B71CC0F2760}"/>
              </a:ext>
            </a:extLst>
          </p:cNvPr>
          <p:cNvGrpSpPr/>
          <p:nvPr/>
        </p:nvGrpSpPr>
        <p:grpSpPr>
          <a:xfrm>
            <a:off x="6467847" y="1545055"/>
            <a:ext cx="5061035" cy="4939686"/>
            <a:chOff x="7618017" y="867737"/>
            <a:chExt cx="4308187" cy="49396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D99EAB-A325-F982-21A3-1B8854484E10}"/>
                </a:ext>
              </a:extLst>
            </p:cNvPr>
            <p:cNvGrpSpPr/>
            <p:nvPr/>
          </p:nvGrpSpPr>
          <p:grpSpPr>
            <a:xfrm>
              <a:off x="7618017" y="867737"/>
              <a:ext cx="4308187" cy="4939686"/>
              <a:chOff x="7618017" y="1471053"/>
              <a:chExt cx="4308187" cy="493968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5817A6-C926-FFAD-79F7-257F468462C9}"/>
                  </a:ext>
                </a:extLst>
              </p:cNvPr>
              <p:cNvSpPr/>
              <p:nvPr/>
            </p:nvSpPr>
            <p:spPr>
              <a:xfrm>
                <a:off x="7618017" y="1471053"/>
                <a:ext cx="4308187" cy="49396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5463" tIns="27731" rIns="55463" bIns="27731" rtlCol="0" anchor="ctr"/>
              <a:lstStyle/>
              <a:p>
                <a:pPr algn="ctr"/>
                <a:endParaRPr lang="fi-FI" sz="1999">
                  <a:latin typeface="+mj-lt"/>
                </a:endParaRPr>
              </a:p>
            </p:txBody>
          </p:sp>
          <p:sp>
            <p:nvSpPr>
              <p:cNvPr id="7" name="Suorakulmio 21">
                <a:extLst>
                  <a:ext uri="{FF2B5EF4-FFF2-40B4-BE49-F238E27FC236}">
                    <a16:creationId xmlns:a16="http://schemas.microsoft.com/office/drawing/2014/main" id="{D06E80CD-4885-705A-2350-C679237323FD}"/>
                  </a:ext>
                </a:extLst>
              </p:cNvPr>
              <p:cNvSpPr/>
              <p:nvPr/>
            </p:nvSpPr>
            <p:spPr>
              <a:xfrm>
                <a:off x="8670699" y="2636008"/>
                <a:ext cx="3205930" cy="3102992"/>
              </a:xfrm>
              <a:prstGeom prst="rect">
                <a:avLst/>
              </a:prstGeom>
            </p:spPr>
            <p:txBody>
              <a:bodyPr wrap="square" lIns="55463" tIns="27731" rIns="55463" bIns="27731">
                <a:spAutoFit/>
              </a:bodyPr>
              <a:lstStyle/>
              <a:p>
                <a:pPr marL="231084" indent="-231084">
                  <a:buFontTx/>
                  <a:buAutoNum type="arabicParenR"/>
                </a:pP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 market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Estimated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collectible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r>
                  <a:rPr lang="fi-FI" sz="11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Applicable</a:t>
                </a: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market: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Estimated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en-GB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soldable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 40% of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collectible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market: 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is 2% of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applicable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market.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capital </a:t>
                </a:r>
                <a:r>
                  <a:rPr lang="fi-FI" sz="11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traded</a:t>
                </a: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via </a:t>
                </a:r>
                <a:r>
                  <a:rPr lang="fi-FI" sz="11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BidWise</a:t>
                </a: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based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on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our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calculations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r>
                  <a:rPr lang="fi-FI" sz="11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Revenue</a:t>
                </a: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b="1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expectation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</a:t>
                </a:r>
                <a:r>
                  <a:rPr lang="fi-FI" sz="11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2-5%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traded</a:t>
                </a:r>
                <a:r>
                  <a:rPr lang="fi-FI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capital.</a:t>
                </a:r>
              </a:p>
            </p:txBody>
          </p:sp>
          <p:sp>
            <p:nvSpPr>
              <p:cNvPr id="10" name="Otsikko 1">
                <a:extLst>
                  <a:ext uri="{FF2B5EF4-FFF2-40B4-BE49-F238E27FC236}">
                    <a16:creationId xmlns:a16="http://schemas.microsoft.com/office/drawing/2014/main" id="{D5BDFCEE-C462-28FF-7F4F-5E5C2FDCF4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3905940"/>
                <a:ext cx="943970" cy="524343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1999"/>
                  <a:t>€800M</a:t>
                </a:r>
                <a:endParaRPr lang="fi-FI" sz="14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307E71-0920-6614-F6E5-81C3763A6BD0}"/>
                  </a:ext>
                </a:extLst>
              </p:cNvPr>
              <p:cNvSpPr txBox="1"/>
              <p:nvPr/>
            </p:nvSpPr>
            <p:spPr>
              <a:xfrm>
                <a:off x="7694197" y="1690949"/>
                <a:ext cx="4116443" cy="5828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fi-FI" sz="2000" b="1">
                    <a:latin typeface="+mj-lt"/>
                  </a:rPr>
                  <a:t>Total market </a:t>
                </a:r>
                <a:r>
                  <a:rPr lang="fi-FI" sz="2000" b="1" err="1">
                    <a:latin typeface="+mj-lt"/>
                  </a:rPr>
                  <a:t>size</a:t>
                </a:r>
                <a:r>
                  <a:rPr lang="fi-FI" sz="2000" b="1">
                    <a:latin typeface="+mj-lt"/>
                  </a:rPr>
                  <a:t> – </a:t>
                </a:r>
                <a:r>
                  <a:rPr lang="fi-FI" sz="2000" b="1" err="1">
                    <a:latin typeface="+mj-lt"/>
                  </a:rPr>
                  <a:t>Annual</a:t>
                </a:r>
                <a:r>
                  <a:rPr lang="fi-FI" sz="2000" b="1">
                    <a:latin typeface="+mj-lt"/>
                  </a:rPr>
                  <a:t> </a:t>
                </a:r>
                <a:r>
                  <a:rPr lang="fi-FI" sz="2000" b="1" err="1">
                    <a:latin typeface="+mj-lt"/>
                  </a:rPr>
                  <a:t>figures</a:t>
                </a:r>
                <a:endParaRPr lang="fi-FI" sz="2000" b="1">
                  <a:latin typeface="+mj-lt"/>
                </a:endParaRPr>
              </a:p>
              <a:p>
                <a:pPr algn="ctr"/>
                <a:r>
                  <a:rPr lang="fi-FI" sz="1600">
                    <a:latin typeface="+mj-lt"/>
                  </a:rPr>
                  <a:t>(</a:t>
                </a:r>
                <a:r>
                  <a:rPr lang="fi-FI" sz="1600" err="1">
                    <a:latin typeface="+mj-lt"/>
                  </a:rPr>
                  <a:t>Nordics</a:t>
                </a:r>
                <a:r>
                  <a:rPr lang="fi-FI" sz="1600">
                    <a:latin typeface="+mj-lt"/>
                  </a:rPr>
                  <a:t>, UK, Germany, France, </a:t>
                </a:r>
                <a:r>
                  <a:rPr lang="fi-FI" sz="1600" err="1">
                    <a:latin typeface="+mj-lt"/>
                  </a:rPr>
                  <a:t>Poland</a:t>
                </a:r>
                <a:r>
                  <a:rPr lang="fi-FI" sz="1600">
                    <a:latin typeface="+mj-lt"/>
                  </a:rPr>
                  <a:t>, Spain)</a:t>
                </a:r>
              </a:p>
            </p:txBody>
          </p:sp>
          <p:sp>
            <p:nvSpPr>
              <p:cNvPr id="12" name="Otsikko 1">
                <a:extLst>
                  <a:ext uri="{FF2B5EF4-FFF2-40B4-BE49-F238E27FC236}">
                    <a16:creationId xmlns:a16="http://schemas.microsoft.com/office/drawing/2014/main" id="{E7E3379A-EC2D-4779-5CA3-7F8E6B6C6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3219771"/>
                <a:ext cx="943970" cy="432861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1999"/>
                  <a:t>€39B  </a:t>
                </a:r>
                <a:endParaRPr lang="fi-FI" sz="1400"/>
              </a:p>
            </p:txBody>
          </p:sp>
          <p:sp>
            <p:nvSpPr>
              <p:cNvPr id="13" name="Otsikko 1">
                <a:extLst>
                  <a:ext uri="{FF2B5EF4-FFF2-40B4-BE49-F238E27FC236}">
                    <a16:creationId xmlns:a16="http://schemas.microsoft.com/office/drawing/2014/main" id="{42DC7DFD-FAA5-9AE3-EF73-9AA46BDB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2522533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/>
                  <a:t>€</a:t>
                </a:r>
                <a:r>
                  <a:rPr lang="fi-FI" sz="1999"/>
                  <a:t>98B</a:t>
                </a:r>
                <a:endParaRPr lang="fi-FI" sz="1400"/>
              </a:p>
            </p:txBody>
          </p:sp>
          <p:sp>
            <p:nvSpPr>
              <p:cNvPr id="14" name="Otsikko 1">
                <a:extLst>
                  <a:ext uri="{FF2B5EF4-FFF2-40B4-BE49-F238E27FC236}">
                    <a16:creationId xmlns:a16="http://schemas.microsoft.com/office/drawing/2014/main" id="{65BC8D5B-ACE8-8D81-C9E8-F2FCCD2D3C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4688466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/>
                  <a:t>€150M</a:t>
                </a:r>
                <a:endParaRPr lang="fi-FI" sz="1400"/>
              </a:p>
            </p:txBody>
          </p:sp>
          <p:sp>
            <p:nvSpPr>
              <p:cNvPr id="15" name="Otsikko 1">
                <a:extLst>
                  <a:ext uri="{FF2B5EF4-FFF2-40B4-BE49-F238E27FC236}">
                    <a16:creationId xmlns:a16="http://schemas.microsoft.com/office/drawing/2014/main" id="{041394EE-BE00-BB07-3D27-7CA0FD4540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5351990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 b="1"/>
                  <a:t>€3-6M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F22AA-00E2-5C5B-FE1A-EB00EF0E650A}"/>
                </a:ext>
              </a:extLst>
            </p:cNvPr>
            <p:cNvSpPr/>
            <p:nvPr/>
          </p:nvSpPr>
          <p:spPr>
            <a:xfrm>
              <a:off x="7656489" y="4729820"/>
              <a:ext cx="1014210" cy="582895"/>
            </a:xfrm>
            <a:custGeom>
              <a:avLst/>
              <a:gdLst>
                <a:gd name="connsiteX0" fmla="*/ 0 w 1014210"/>
                <a:gd name="connsiteY0" fmla="*/ 0 h 582895"/>
                <a:gd name="connsiteX1" fmla="*/ 517247 w 1014210"/>
                <a:gd name="connsiteY1" fmla="*/ 0 h 582895"/>
                <a:gd name="connsiteX2" fmla="*/ 1014210 w 1014210"/>
                <a:gd name="connsiteY2" fmla="*/ 0 h 582895"/>
                <a:gd name="connsiteX3" fmla="*/ 1014210 w 1014210"/>
                <a:gd name="connsiteY3" fmla="*/ 582895 h 582895"/>
                <a:gd name="connsiteX4" fmla="*/ 507105 w 1014210"/>
                <a:gd name="connsiteY4" fmla="*/ 582895 h 582895"/>
                <a:gd name="connsiteX5" fmla="*/ 0 w 1014210"/>
                <a:gd name="connsiteY5" fmla="*/ 582895 h 582895"/>
                <a:gd name="connsiteX6" fmla="*/ 0 w 1014210"/>
                <a:gd name="connsiteY6" fmla="*/ 0 h 58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210" h="582895" extrusionOk="0">
                  <a:moveTo>
                    <a:pt x="0" y="0"/>
                  </a:moveTo>
                  <a:cubicBezTo>
                    <a:pt x="224489" y="-2608"/>
                    <a:pt x="321655" y="-21580"/>
                    <a:pt x="517247" y="0"/>
                  </a:cubicBezTo>
                  <a:cubicBezTo>
                    <a:pt x="712839" y="21580"/>
                    <a:pt x="896040" y="14369"/>
                    <a:pt x="1014210" y="0"/>
                  </a:cubicBezTo>
                  <a:cubicBezTo>
                    <a:pt x="1015919" y="263931"/>
                    <a:pt x="987113" y="421972"/>
                    <a:pt x="1014210" y="582895"/>
                  </a:cubicBezTo>
                  <a:cubicBezTo>
                    <a:pt x="797502" y="577563"/>
                    <a:pt x="723830" y="588039"/>
                    <a:pt x="507105" y="582895"/>
                  </a:cubicBezTo>
                  <a:cubicBezTo>
                    <a:pt x="290381" y="577751"/>
                    <a:pt x="197277" y="607399"/>
                    <a:pt x="0" y="582895"/>
                  </a:cubicBezTo>
                  <a:cubicBezTo>
                    <a:pt x="-27374" y="408252"/>
                    <a:pt x="-24142" y="28894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423885005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543A21-CF78-E0B9-5BC2-C81437BDCEBE}"/>
              </a:ext>
            </a:extLst>
          </p:cNvPr>
          <p:cNvSpPr/>
          <p:nvPr/>
        </p:nvSpPr>
        <p:spPr>
          <a:xfrm>
            <a:off x="960877" y="1687398"/>
            <a:ext cx="3563989" cy="4105112"/>
          </a:xfrm>
          <a:custGeom>
            <a:avLst/>
            <a:gdLst>
              <a:gd name="connsiteX0" fmla="*/ 3572759 w 3572759"/>
              <a:gd name="connsiteY0" fmla="*/ 0 h 4176074"/>
              <a:gd name="connsiteX1" fmla="*/ 2846895 w 3572759"/>
              <a:gd name="connsiteY1" fmla="*/ 678730 h 4176074"/>
              <a:gd name="connsiteX2" fmla="*/ 2196446 w 3572759"/>
              <a:gd name="connsiteY2" fmla="*/ 84841 h 4176074"/>
              <a:gd name="connsiteX3" fmla="*/ 2139885 w 3572759"/>
              <a:gd name="connsiteY3" fmla="*/ 1310326 h 4176074"/>
              <a:gd name="connsiteX4" fmla="*/ 3242821 w 3572759"/>
              <a:gd name="connsiteY4" fmla="*/ 1611983 h 4176074"/>
              <a:gd name="connsiteX5" fmla="*/ 2187019 w 3572759"/>
              <a:gd name="connsiteY5" fmla="*/ 2262433 h 4176074"/>
              <a:gd name="connsiteX6" fmla="*/ 801279 w 3572759"/>
              <a:gd name="connsiteY6" fmla="*/ 1875934 h 4176074"/>
              <a:gd name="connsiteX7" fmla="*/ 923827 w 3572759"/>
              <a:gd name="connsiteY7" fmla="*/ 3091992 h 4176074"/>
              <a:gd name="connsiteX8" fmla="*/ 0 w 3572759"/>
              <a:gd name="connsiteY8" fmla="*/ 4176074 h 417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2759" h="4176074">
                <a:moveTo>
                  <a:pt x="3572759" y="0"/>
                </a:moveTo>
                <a:cubicBezTo>
                  <a:pt x="3324519" y="332295"/>
                  <a:pt x="3076280" y="664590"/>
                  <a:pt x="2846895" y="678730"/>
                </a:cubicBezTo>
                <a:cubicBezTo>
                  <a:pt x="2617510" y="692870"/>
                  <a:pt x="2314281" y="-20425"/>
                  <a:pt x="2196446" y="84841"/>
                </a:cubicBezTo>
                <a:cubicBezTo>
                  <a:pt x="2078611" y="190107"/>
                  <a:pt x="1965489" y="1055802"/>
                  <a:pt x="2139885" y="1310326"/>
                </a:cubicBezTo>
                <a:cubicBezTo>
                  <a:pt x="2314281" y="1564850"/>
                  <a:pt x="3234965" y="1453299"/>
                  <a:pt x="3242821" y="1611983"/>
                </a:cubicBezTo>
                <a:cubicBezTo>
                  <a:pt x="3250677" y="1770667"/>
                  <a:pt x="2593943" y="2218441"/>
                  <a:pt x="2187019" y="2262433"/>
                </a:cubicBezTo>
                <a:cubicBezTo>
                  <a:pt x="1780095" y="2306425"/>
                  <a:pt x="1011811" y="1737674"/>
                  <a:pt x="801279" y="1875934"/>
                </a:cubicBezTo>
                <a:cubicBezTo>
                  <a:pt x="590747" y="2014194"/>
                  <a:pt x="1057373" y="2708635"/>
                  <a:pt x="923827" y="3091992"/>
                </a:cubicBezTo>
                <a:cubicBezTo>
                  <a:pt x="790281" y="3475349"/>
                  <a:pt x="395140" y="3825711"/>
                  <a:pt x="0" y="4176074"/>
                </a:cubicBezTo>
              </a:path>
            </a:pathLst>
          </a:cu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logo of an owl&#10;&#10;Description automatically generated">
            <a:extLst>
              <a:ext uri="{FF2B5EF4-FFF2-40B4-BE49-F238E27FC236}">
                <a16:creationId xmlns:a16="http://schemas.microsoft.com/office/drawing/2014/main" id="{CDD7B27C-C63B-3B8A-F982-C2B579B49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4166807" y="1065490"/>
            <a:ext cx="922182" cy="742903"/>
          </a:xfrm>
          <a:prstGeom prst="rect">
            <a:avLst/>
          </a:prstGeom>
        </p:spPr>
      </p:pic>
      <p:pic>
        <p:nvPicPr>
          <p:cNvPr id="24" name="Picture 23" descr="A logo of an owl&#10;&#10;Description automatically generated">
            <a:extLst>
              <a:ext uri="{FF2B5EF4-FFF2-40B4-BE49-F238E27FC236}">
                <a16:creationId xmlns:a16="http://schemas.microsoft.com/office/drawing/2014/main" id="{D29EDB85-4FE3-EF33-4A94-4986BEA2D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3290956" y="1808393"/>
            <a:ext cx="831895" cy="6701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logo of an owl&#10;&#10;Description automatically generated">
            <a:extLst>
              <a:ext uri="{FF2B5EF4-FFF2-40B4-BE49-F238E27FC236}">
                <a16:creationId xmlns:a16="http://schemas.microsoft.com/office/drawing/2014/main" id="{81B5B784-AE56-CF5C-50A5-23D6A42E7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2735083" y="1744179"/>
            <a:ext cx="581019" cy="468064"/>
          </a:xfrm>
          <a:prstGeom prst="rect">
            <a:avLst/>
          </a:prstGeom>
        </p:spPr>
      </p:pic>
      <p:pic>
        <p:nvPicPr>
          <p:cNvPr id="26" name="Picture 25" descr="A logo of an owl&#10;&#10;Description automatically generated">
            <a:extLst>
              <a:ext uri="{FF2B5EF4-FFF2-40B4-BE49-F238E27FC236}">
                <a16:creationId xmlns:a16="http://schemas.microsoft.com/office/drawing/2014/main" id="{8F187319-1144-A07F-692C-1A6AC19E7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1176880">
            <a:off x="2581794" y="2565799"/>
            <a:ext cx="781873" cy="629870"/>
          </a:xfrm>
          <a:prstGeom prst="rect">
            <a:avLst/>
          </a:prstGeom>
        </p:spPr>
      </p:pic>
      <p:pic>
        <p:nvPicPr>
          <p:cNvPr id="28" name="Picture 27" descr="A logo of an owl&#10;&#10;Description automatically generated">
            <a:extLst>
              <a:ext uri="{FF2B5EF4-FFF2-40B4-BE49-F238E27FC236}">
                <a16:creationId xmlns:a16="http://schemas.microsoft.com/office/drawing/2014/main" id="{DE1410BF-16F4-9102-15C7-F2E5A367A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2778960" y="3549226"/>
            <a:ext cx="766269" cy="617300"/>
          </a:xfrm>
          <a:prstGeom prst="rect">
            <a:avLst/>
          </a:prstGeom>
        </p:spPr>
      </p:pic>
      <p:pic>
        <p:nvPicPr>
          <p:cNvPr id="29" name="Picture 28" descr="A logo of an owl&#10;&#10;Description automatically generated">
            <a:extLst>
              <a:ext uri="{FF2B5EF4-FFF2-40B4-BE49-F238E27FC236}">
                <a16:creationId xmlns:a16="http://schemas.microsoft.com/office/drawing/2014/main" id="{E0D418D5-B672-EEB2-61B3-88DF02CD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1159205">
            <a:off x="1269596" y="3023025"/>
            <a:ext cx="914199" cy="736472"/>
          </a:xfrm>
          <a:prstGeom prst="rect">
            <a:avLst/>
          </a:prstGeom>
        </p:spPr>
      </p:pic>
      <p:pic>
        <p:nvPicPr>
          <p:cNvPr id="33" name="Picture 32" descr="A logo of an owl&#10;&#10;Description automatically generated">
            <a:extLst>
              <a:ext uri="{FF2B5EF4-FFF2-40B4-BE49-F238E27FC236}">
                <a16:creationId xmlns:a16="http://schemas.microsoft.com/office/drawing/2014/main" id="{590CD98F-0681-3AE5-DF80-AF7B8AD6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0613461">
            <a:off x="706142" y="5437230"/>
            <a:ext cx="804607" cy="648185"/>
          </a:xfrm>
          <a:prstGeom prst="rect">
            <a:avLst/>
          </a:prstGeom>
        </p:spPr>
      </p:pic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EC430A64-4045-A6C8-EF21-8F1E9A95C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20669" flipH="1">
            <a:off x="4524866" y="414778"/>
            <a:ext cx="1261758" cy="1001421"/>
          </a:xfrm>
          <a:prstGeom prst="rect">
            <a:avLst/>
          </a:prstGeom>
        </p:spPr>
      </p:pic>
      <p:pic>
        <p:nvPicPr>
          <p:cNvPr id="38" name="Graphic 37" descr="Speech with solid fill">
            <a:extLst>
              <a:ext uri="{FF2B5EF4-FFF2-40B4-BE49-F238E27FC236}">
                <a16:creationId xmlns:a16="http://schemas.microsoft.com/office/drawing/2014/main" id="{98ED92B6-3C16-969D-4F45-AC01F16B5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13530">
            <a:off x="1951316" y="2147607"/>
            <a:ext cx="990758" cy="1024559"/>
          </a:xfrm>
          <a:prstGeom prst="rect">
            <a:avLst/>
          </a:prstGeom>
        </p:spPr>
      </p:pic>
      <p:pic>
        <p:nvPicPr>
          <p:cNvPr id="41" name="Graphic 40" descr="Speech with solid fill">
            <a:extLst>
              <a:ext uri="{FF2B5EF4-FFF2-40B4-BE49-F238E27FC236}">
                <a16:creationId xmlns:a16="http://schemas.microsoft.com/office/drawing/2014/main" id="{D149FC84-BE78-5D9B-8F6E-D8FBF298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569958" y="3447300"/>
            <a:ext cx="1261758" cy="1001421"/>
          </a:xfrm>
          <a:prstGeom prst="rect">
            <a:avLst/>
          </a:prstGeom>
        </p:spPr>
      </p:pic>
      <p:pic>
        <p:nvPicPr>
          <p:cNvPr id="44" name="Graphic 43" descr="Speech with solid fill">
            <a:extLst>
              <a:ext uri="{FF2B5EF4-FFF2-40B4-BE49-F238E27FC236}">
                <a16:creationId xmlns:a16="http://schemas.microsoft.com/office/drawing/2014/main" id="{54ED2657-2EE5-0504-CFF5-4CEA449C0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035206">
            <a:off x="955153" y="5685323"/>
            <a:ext cx="1261758" cy="1001421"/>
          </a:xfrm>
          <a:prstGeom prst="rect">
            <a:avLst/>
          </a:prstGeom>
        </p:spPr>
      </p:pic>
      <p:pic>
        <p:nvPicPr>
          <p:cNvPr id="46" name="Graphic 45" descr="Speech with solid fill">
            <a:extLst>
              <a:ext uri="{FF2B5EF4-FFF2-40B4-BE49-F238E27FC236}">
                <a16:creationId xmlns:a16="http://schemas.microsoft.com/office/drawing/2014/main" id="{7555F270-4652-2CB8-5ED1-A3342E396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353495">
            <a:off x="2941852" y="3829021"/>
            <a:ext cx="1261758" cy="10014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F9B3962-4093-D9BC-679F-336E55704B72}"/>
              </a:ext>
            </a:extLst>
          </p:cNvPr>
          <p:cNvSpPr txBox="1"/>
          <p:nvPr/>
        </p:nvSpPr>
        <p:spPr>
          <a:xfrm rot="307825">
            <a:off x="4759819" y="592845"/>
            <a:ext cx="79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latin typeface="+mj-lt"/>
              </a:rPr>
              <a:t>2025</a:t>
            </a:r>
          </a:p>
          <a:p>
            <a:r>
              <a:rPr lang="en-GB" sz="1400" b="1">
                <a:latin typeface="+mj-lt"/>
              </a:rPr>
              <a:t>€60T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315347-4A10-9614-A59C-F3274454936F}"/>
              </a:ext>
            </a:extLst>
          </p:cNvPr>
          <p:cNvSpPr txBox="1"/>
          <p:nvPr/>
        </p:nvSpPr>
        <p:spPr>
          <a:xfrm rot="20126798">
            <a:off x="2013855" y="2273283"/>
            <a:ext cx="836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2027</a:t>
            </a:r>
          </a:p>
          <a:p>
            <a:r>
              <a:rPr lang="en-GB" sz="1400" b="1">
                <a:latin typeface="+mj-lt"/>
              </a:rPr>
              <a:t>€240T</a:t>
            </a:r>
          </a:p>
        </p:txBody>
      </p:sp>
      <p:pic>
        <p:nvPicPr>
          <p:cNvPr id="50" name="Graphic 49" descr="Speech with solid fill">
            <a:extLst>
              <a:ext uri="{FF2B5EF4-FFF2-40B4-BE49-F238E27FC236}">
                <a16:creationId xmlns:a16="http://schemas.microsoft.com/office/drawing/2014/main" id="{A0753F08-5BB4-B803-3ED0-AC4DEC4E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88363" flipH="1">
            <a:off x="3282929" y="1138590"/>
            <a:ext cx="1280870" cy="101659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CDFA6E4-756D-8792-A23B-39ABC1ED2021}"/>
              </a:ext>
            </a:extLst>
          </p:cNvPr>
          <p:cNvSpPr txBox="1"/>
          <p:nvPr/>
        </p:nvSpPr>
        <p:spPr>
          <a:xfrm rot="20806141">
            <a:off x="3484020" y="1290732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2026</a:t>
            </a:r>
          </a:p>
          <a:p>
            <a:r>
              <a:rPr lang="en-GB" sz="1400" b="1">
                <a:latin typeface="+mj-lt"/>
              </a:rPr>
              <a:t>€120T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3A20DE-6E37-F3F9-7BB9-6CFE08953B4F}"/>
              </a:ext>
            </a:extLst>
          </p:cNvPr>
          <p:cNvSpPr txBox="1"/>
          <p:nvPr/>
        </p:nvSpPr>
        <p:spPr>
          <a:xfrm rot="21116027">
            <a:off x="3171004" y="4104515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2028</a:t>
            </a:r>
          </a:p>
          <a:p>
            <a:r>
              <a:rPr lang="en-GB" sz="1400" b="1">
                <a:latin typeface="+mj-lt"/>
              </a:rPr>
              <a:t>€0.7M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D6C1D-6F33-BBD8-78E0-4CAC240AC125}"/>
              </a:ext>
            </a:extLst>
          </p:cNvPr>
          <p:cNvSpPr txBox="1"/>
          <p:nvPr/>
        </p:nvSpPr>
        <p:spPr>
          <a:xfrm>
            <a:off x="795233" y="3731150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2029</a:t>
            </a:r>
          </a:p>
          <a:p>
            <a:r>
              <a:rPr lang="en-GB" sz="1400" b="1">
                <a:latin typeface="+mj-lt"/>
              </a:rPr>
              <a:t>€2.8M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1953A0-98D1-89ED-0EEE-41FFB6816B8F}"/>
              </a:ext>
            </a:extLst>
          </p:cNvPr>
          <p:cNvSpPr txBox="1"/>
          <p:nvPr/>
        </p:nvSpPr>
        <p:spPr>
          <a:xfrm rot="20864852">
            <a:off x="1194133" y="5964546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2030</a:t>
            </a:r>
          </a:p>
          <a:p>
            <a:r>
              <a:rPr lang="en-GB" sz="1400" b="1">
                <a:latin typeface="+mj-lt"/>
              </a:rPr>
              <a:t>+€7M</a:t>
            </a:r>
          </a:p>
        </p:txBody>
      </p:sp>
      <p:pic>
        <p:nvPicPr>
          <p:cNvPr id="59" name="Picture 58" descr="A logo of an owl&#10;&#10;Description automatically generated">
            <a:extLst>
              <a:ext uri="{FF2B5EF4-FFF2-40B4-BE49-F238E27FC236}">
                <a16:creationId xmlns:a16="http://schemas.microsoft.com/office/drawing/2014/main" id="{343F959B-C8BA-9E68-0BA4-02868D687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732191">
            <a:off x="3813782" y="3313368"/>
            <a:ext cx="621853" cy="500960"/>
          </a:xfrm>
          <a:prstGeom prst="rect">
            <a:avLst/>
          </a:prstGeom>
        </p:spPr>
      </p:pic>
      <p:pic>
        <p:nvPicPr>
          <p:cNvPr id="60" name="Picture 59" descr="A logo of an owl&#10;&#10;Description automatically generated">
            <a:extLst>
              <a:ext uri="{FF2B5EF4-FFF2-40B4-BE49-F238E27FC236}">
                <a16:creationId xmlns:a16="http://schemas.microsoft.com/office/drawing/2014/main" id="{59EA23C9-4A3E-7B6C-3E45-F430DC5A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502710">
            <a:off x="1584824" y="4545276"/>
            <a:ext cx="621853" cy="50096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1668AB-F4C7-6628-3604-91DCBC91EB94}"/>
              </a:ext>
            </a:extLst>
          </p:cNvPr>
          <p:cNvSpPr txBox="1"/>
          <p:nvPr/>
        </p:nvSpPr>
        <p:spPr>
          <a:xfrm>
            <a:off x="1655999" y="145814"/>
            <a:ext cx="1524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latin typeface="+mj-lt"/>
              </a:rPr>
              <a:t>Expansion &amp;</a:t>
            </a:r>
          </a:p>
          <a:p>
            <a:pPr algn="ctr"/>
            <a:r>
              <a:rPr lang="en-GB" sz="2000" b="1">
                <a:latin typeface="+mj-lt"/>
              </a:rPr>
              <a:t>Revenue</a:t>
            </a:r>
          </a:p>
        </p:txBody>
      </p:sp>
      <p:pic>
        <p:nvPicPr>
          <p:cNvPr id="2" name="Picture 1" descr="A logo of an owl&#10;&#10;Description automatically generated">
            <a:extLst>
              <a:ext uri="{FF2B5EF4-FFF2-40B4-BE49-F238E27FC236}">
                <a16:creationId xmlns:a16="http://schemas.microsoft.com/office/drawing/2014/main" id="{05160CF2-D35E-7CF1-CF7D-F97261B03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481EDD-31C3-2DD2-3B43-49146E69D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B54B2C1D-8682-0CEE-A556-816843894CA2}"/>
              </a:ext>
            </a:extLst>
          </p:cNvPr>
          <p:cNvSpPr txBox="1">
            <a:spLocks/>
          </p:cNvSpPr>
          <p:nvPr/>
        </p:nvSpPr>
        <p:spPr>
          <a:xfrm>
            <a:off x="1575656" y="178084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/>
              <a:t>Founding party</a:t>
            </a:r>
          </a:p>
        </p:txBody>
      </p:sp>
      <p:pic>
        <p:nvPicPr>
          <p:cNvPr id="52" name="Picture 51" descr="A logo of an owl&#10;&#10;Description automatically generated">
            <a:extLst>
              <a:ext uri="{FF2B5EF4-FFF2-40B4-BE49-F238E27FC236}">
                <a16:creationId xmlns:a16="http://schemas.microsoft.com/office/drawing/2014/main" id="{58F2477B-65A2-E3B8-65EA-E7D5E0E6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4EC65B4-35E8-C656-C297-18D1370A36CB}"/>
              </a:ext>
            </a:extLst>
          </p:cNvPr>
          <p:cNvSpPr txBox="1"/>
          <p:nvPr/>
        </p:nvSpPr>
        <p:spPr>
          <a:xfrm>
            <a:off x="737265" y="3771002"/>
            <a:ext cx="34169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/>
              <a:t>       Jarmo Tahvanainen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Over </a:t>
            </a:r>
            <a:r>
              <a:rPr lang="en-GB" b="1"/>
              <a:t>10 years of experience </a:t>
            </a:r>
            <a:r>
              <a:rPr lang="en-GB"/>
              <a:t>in debt collection, </a:t>
            </a:r>
            <a:r>
              <a:rPr lang="en-GB" b="1"/>
              <a:t>debt purchasing</a:t>
            </a:r>
            <a:r>
              <a:rPr lang="en-GB"/>
              <a:t>, and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Based in </a:t>
            </a:r>
            <a:r>
              <a:rPr lang="en-GB" err="1"/>
              <a:t>Lohja</a:t>
            </a:r>
            <a:r>
              <a:rPr lang="en-GB"/>
              <a:t>, Finland, combining business and technical expertise.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0909BD-EE14-DB79-2C30-25EAA45D2DD2}"/>
              </a:ext>
            </a:extLst>
          </p:cNvPr>
          <p:cNvSpPr txBox="1"/>
          <p:nvPr/>
        </p:nvSpPr>
        <p:spPr>
          <a:xfrm>
            <a:off x="4638039" y="3771002"/>
            <a:ext cx="29159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/>
              <a:t>      </a:t>
            </a:r>
            <a:r>
              <a:rPr lang="en-GB" b="1" err="1"/>
              <a:t>Eppu</a:t>
            </a:r>
            <a:r>
              <a:rPr lang="en-GB" b="1"/>
              <a:t> </a:t>
            </a:r>
            <a:r>
              <a:rPr lang="en-GB" b="1" err="1"/>
              <a:t>Hassinen</a:t>
            </a:r>
            <a:endParaRPr lang="en-GB" b="1"/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Skilled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/>
              <a:t>Robotics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/>
              <a:t>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/>
              <a:t>AI solutions</a:t>
            </a:r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02AA2B-7C9B-45F1-BEC7-C10DA49CBAA9}"/>
              </a:ext>
            </a:extLst>
          </p:cNvPr>
          <p:cNvSpPr txBox="1"/>
          <p:nvPr/>
        </p:nvSpPr>
        <p:spPr>
          <a:xfrm>
            <a:off x="8348430" y="3771002"/>
            <a:ext cx="31063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/>
              <a:t>  Risto </a:t>
            </a:r>
            <a:r>
              <a:rPr lang="en-GB" b="1" err="1"/>
              <a:t>Teerikoski</a:t>
            </a:r>
            <a:endParaRPr lang="en-GB" b="1"/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Project management </a:t>
            </a:r>
            <a:r>
              <a:rPr lang="en-GB"/>
              <a:t>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Fluent in Swedish, and </a:t>
            </a:r>
            <a:r>
              <a:rPr lang="en-GB" b="1"/>
              <a:t>leading Nordic expansion </a:t>
            </a:r>
            <a:r>
              <a:rPr lang="en-GB"/>
              <a:t>efforts.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7C0C259-959C-280D-9BAA-03908B911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304" y="1537490"/>
            <a:ext cx="1905000" cy="1905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AC35DB0-18EC-3F12-DF5E-800FF073E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367" y="1537490"/>
            <a:ext cx="1905000" cy="1905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B7589BC-A3A9-A26E-DC35-4F6FE93DC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430" y="1537490"/>
            <a:ext cx="1905000" cy="1905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1325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FF32B-1DA3-FD76-DD16-7656501FB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9931A36-CBD5-2F82-D3B0-9CBC423EE880}"/>
              </a:ext>
            </a:extLst>
          </p:cNvPr>
          <p:cNvGrpSpPr/>
          <p:nvPr/>
        </p:nvGrpSpPr>
        <p:grpSpPr>
          <a:xfrm flipH="1">
            <a:off x="6839172" y="3887865"/>
            <a:ext cx="1575981" cy="1733036"/>
            <a:chOff x="10121842" y="2754861"/>
            <a:chExt cx="1510434" cy="1886625"/>
          </a:xfrm>
        </p:grpSpPr>
        <p:pic>
          <p:nvPicPr>
            <p:cNvPr id="34" name="Graphic 33" descr="Aspiration outline">
              <a:extLst>
                <a:ext uri="{FF2B5EF4-FFF2-40B4-BE49-F238E27FC236}">
                  <a16:creationId xmlns:a16="http://schemas.microsoft.com/office/drawing/2014/main" id="{1D409C24-7416-495D-8BFE-0A6227E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35" name="Graphic 34" descr="Money with solid fill">
              <a:extLst>
                <a:ext uri="{FF2B5EF4-FFF2-40B4-BE49-F238E27FC236}">
                  <a16:creationId xmlns:a16="http://schemas.microsoft.com/office/drawing/2014/main" id="{6D8BF134-F7D0-C9EB-BF83-27CA7611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sp>
        <p:nvSpPr>
          <p:cNvPr id="4" name="Otsikko 1">
            <a:extLst>
              <a:ext uri="{FF2B5EF4-FFF2-40B4-BE49-F238E27FC236}">
                <a16:creationId xmlns:a16="http://schemas.microsoft.com/office/drawing/2014/main" id="{3C1E8B17-CADE-68E5-C48B-C3B9976F55BC}"/>
              </a:ext>
            </a:extLst>
          </p:cNvPr>
          <p:cNvSpPr txBox="1">
            <a:spLocks/>
          </p:cNvSpPr>
          <p:nvPr/>
        </p:nvSpPr>
        <p:spPr>
          <a:xfrm>
            <a:off x="1524308" y="56005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Fast &amp; Simple Way to Trade</a:t>
            </a: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5CC152D8-2B89-06D1-106B-3D4BB5F03558}"/>
              </a:ext>
            </a:extLst>
          </p:cNvPr>
          <p:cNvSpPr txBox="1">
            <a:spLocks/>
          </p:cNvSpPr>
          <p:nvPr/>
        </p:nvSpPr>
        <p:spPr>
          <a:xfrm>
            <a:off x="1759632" y="1813644"/>
            <a:ext cx="9266623" cy="1766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b="1"/>
              <a:t>To bring this vision to life, we are seeking an investment of €100,000</a:t>
            </a:r>
            <a:r>
              <a:rPr lang="en-GB" sz="2800"/>
              <a:t> to develop our platform, onboard partners, and launch in Finland by 2025.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6EDD62-AEA5-498C-F39C-60A4BCC7ADE4}"/>
              </a:ext>
            </a:extLst>
          </p:cNvPr>
          <p:cNvGrpSpPr/>
          <p:nvPr/>
        </p:nvGrpSpPr>
        <p:grpSpPr>
          <a:xfrm>
            <a:off x="2315610" y="3926621"/>
            <a:ext cx="787938" cy="1045764"/>
            <a:chOff x="10314198" y="3676819"/>
            <a:chExt cx="1273717" cy="1762273"/>
          </a:xfrm>
        </p:grpSpPr>
        <p:pic>
          <p:nvPicPr>
            <p:cNvPr id="8" name="Graphic 7" descr="Aspiration outline">
              <a:extLst>
                <a:ext uri="{FF2B5EF4-FFF2-40B4-BE49-F238E27FC236}">
                  <a16:creationId xmlns:a16="http://schemas.microsoft.com/office/drawing/2014/main" id="{B7D7C4FD-2B95-0AC7-2105-F31523DD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9" name="Graphic 8" descr="Folder with solid fill">
              <a:extLst>
                <a:ext uri="{FF2B5EF4-FFF2-40B4-BE49-F238E27FC236}">
                  <a16:creationId xmlns:a16="http://schemas.microsoft.com/office/drawing/2014/main" id="{F53D3329-A793-7328-7861-EDF3185F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3954A7-E665-0820-7B43-488FF8430473}"/>
              </a:ext>
            </a:extLst>
          </p:cNvPr>
          <p:cNvGrpSpPr/>
          <p:nvPr/>
        </p:nvGrpSpPr>
        <p:grpSpPr>
          <a:xfrm>
            <a:off x="3427479" y="3737802"/>
            <a:ext cx="1186027" cy="1574114"/>
            <a:chOff x="10314198" y="3676819"/>
            <a:chExt cx="1273717" cy="1762273"/>
          </a:xfrm>
        </p:grpSpPr>
        <p:pic>
          <p:nvPicPr>
            <p:cNvPr id="11" name="Graphic 10" descr="Aspiration outline">
              <a:extLst>
                <a:ext uri="{FF2B5EF4-FFF2-40B4-BE49-F238E27FC236}">
                  <a16:creationId xmlns:a16="http://schemas.microsoft.com/office/drawing/2014/main" id="{15E481D1-398F-0EBB-A890-4AF86FB3A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3" name="Graphic 12" descr="Folder with solid fill">
              <a:extLst>
                <a:ext uri="{FF2B5EF4-FFF2-40B4-BE49-F238E27FC236}">
                  <a16:creationId xmlns:a16="http://schemas.microsoft.com/office/drawing/2014/main" id="{F9C78F51-7117-3DD5-8AC3-7D088275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495F14-D9AE-6E05-7039-D2D9C457880A}"/>
              </a:ext>
            </a:extLst>
          </p:cNvPr>
          <p:cNvGrpSpPr/>
          <p:nvPr/>
        </p:nvGrpSpPr>
        <p:grpSpPr>
          <a:xfrm>
            <a:off x="2791434" y="3720237"/>
            <a:ext cx="1041106" cy="1381773"/>
            <a:chOff x="10314198" y="3676819"/>
            <a:chExt cx="1273717" cy="1762273"/>
          </a:xfrm>
        </p:grpSpPr>
        <p:pic>
          <p:nvPicPr>
            <p:cNvPr id="15" name="Graphic 14" descr="Aspiration outline">
              <a:extLst>
                <a:ext uri="{FF2B5EF4-FFF2-40B4-BE49-F238E27FC236}">
                  <a16:creationId xmlns:a16="http://schemas.microsoft.com/office/drawing/2014/main" id="{083BA037-6C18-ACD1-CC7E-2083C6462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6" name="Graphic 15" descr="Folder with solid fill">
              <a:extLst>
                <a:ext uri="{FF2B5EF4-FFF2-40B4-BE49-F238E27FC236}">
                  <a16:creationId xmlns:a16="http://schemas.microsoft.com/office/drawing/2014/main" id="{25A8B885-0782-8C34-873C-40CCF658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267B1-5786-FECC-B068-861C7005BCD7}"/>
              </a:ext>
            </a:extLst>
          </p:cNvPr>
          <p:cNvGrpSpPr/>
          <p:nvPr/>
        </p:nvGrpSpPr>
        <p:grpSpPr>
          <a:xfrm>
            <a:off x="4075566" y="3685234"/>
            <a:ext cx="1554539" cy="2015022"/>
            <a:chOff x="10314198" y="3676819"/>
            <a:chExt cx="1273717" cy="1762273"/>
          </a:xfrm>
        </p:grpSpPr>
        <p:pic>
          <p:nvPicPr>
            <p:cNvPr id="18" name="Graphic 17" descr="Aspiration outline">
              <a:extLst>
                <a:ext uri="{FF2B5EF4-FFF2-40B4-BE49-F238E27FC236}">
                  <a16:creationId xmlns:a16="http://schemas.microsoft.com/office/drawing/2014/main" id="{68431532-F431-C6D9-4E86-469EEC3B9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9" name="Graphic 18" descr="Folder with solid fill">
              <a:extLst>
                <a:ext uri="{FF2B5EF4-FFF2-40B4-BE49-F238E27FC236}">
                  <a16:creationId xmlns:a16="http://schemas.microsoft.com/office/drawing/2014/main" id="{B4CB530F-3832-5A29-6F31-231F9596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23" name="Picture 22" descr="A logo of an owl&#10;&#10;Description automatically generated">
            <a:extLst>
              <a:ext uri="{FF2B5EF4-FFF2-40B4-BE49-F238E27FC236}">
                <a16:creationId xmlns:a16="http://schemas.microsoft.com/office/drawing/2014/main" id="{63002698-4613-6BCE-8B38-D511DF50C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44" t="9420" r="444" b="24267"/>
          <a:stretch/>
        </p:blipFill>
        <p:spPr>
          <a:xfrm>
            <a:off x="5316993" y="3903494"/>
            <a:ext cx="1768634" cy="125643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65FAF92-7E52-14DF-B475-062332391356}"/>
              </a:ext>
            </a:extLst>
          </p:cNvPr>
          <p:cNvGrpSpPr/>
          <p:nvPr/>
        </p:nvGrpSpPr>
        <p:grpSpPr>
          <a:xfrm>
            <a:off x="2032323" y="4122138"/>
            <a:ext cx="508034" cy="771816"/>
            <a:chOff x="10314198" y="3676819"/>
            <a:chExt cx="1273717" cy="1762273"/>
          </a:xfrm>
        </p:grpSpPr>
        <p:pic>
          <p:nvPicPr>
            <p:cNvPr id="31" name="Graphic 30" descr="Aspiration outline">
              <a:extLst>
                <a:ext uri="{FF2B5EF4-FFF2-40B4-BE49-F238E27FC236}">
                  <a16:creationId xmlns:a16="http://schemas.microsoft.com/office/drawing/2014/main" id="{66E7B30C-9026-F7E8-0208-1066759C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32" name="Graphic 31" descr="Folder with solid fill">
              <a:extLst>
                <a:ext uri="{FF2B5EF4-FFF2-40B4-BE49-F238E27FC236}">
                  <a16:creationId xmlns:a16="http://schemas.microsoft.com/office/drawing/2014/main" id="{B6E41593-CF7F-ECE6-87E6-0443BDC3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94377B-B1B0-5D80-E25D-BEDF134AEB4F}"/>
              </a:ext>
            </a:extLst>
          </p:cNvPr>
          <p:cNvGrpSpPr/>
          <p:nvPr/>
        </p:nvGrpSpPr>
        <p:grpSpPr>
          <a:xfrm flipH="1">
            <a:off x="7828296" y="3908130"/>
            <a:ext cx="1298152" cy="1427520"/>
            <a:chOff x="10121842" y="2754861"/>
            <a:chExt cx="1510434" cy="1886625"/>
          </a:xfrm>
        </p:grpSpPr>
        <p:pic>
          <p:nvPicPr>
            <p:cNvPr id="41" name="Graphic 40" descr="Aspiration outline">
              <a:extLst>
                <a:ext uri="{FF2B5EF4-FFF2-40B4-BE49-F238E27FC236}">
                  <a16:creationId xmlns:a16="http://schemas.microsoft.com/office/drawing/2014/main" id="{54CDD487-C700-E8AE-8B86-D984BA6D7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2" name="Graphic 41" descr="Money with solid fill">
              <a:extLst>
                <a:ext uri="{FF2B5EF4-FFF2-40B4-BE49-F238E27FC236}">
                  <a16:creationId xmlns:a16="http://schemas.microsoft.com/office/drawing/2014/main" id="{DFB84431-336A-40D2-642F-50F874959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9B5CD0-FC3F-EE8A-6989-76F1FD7F0AF8}"/>
              </a:ext>
            </a:extLst>
          </p:cNvPr>
          <p:cNvGrpSpPr/>
          <p:nvPr/>
        </p:nvGrpSpPr>
        <p:grpSpPr>
          <a:xfrm flipH="1">
            <a:off x="8588351" y="3932535"/>
            <a:ext cx="1162171" cy="1228750"/>
            <a:chOff x="10121842" y="2754861"/>
            <a:chExt cx="1510434" cy="1886625"/>
          </a:xfrm>
        </p:grpSpPr>
        <p:pic>
          <p:nvPicPr>
            <p:cNvPr id="44" name="Graphic 43" descr="Aspiration outline">
              <a:extLst>
                <a:ext uri="{FF2B5EF4-FFF2-40B4-BE49-F238E27FC236}">
                  <a16:creationId xmlns:a16="http://schemas.microsoft.com/office/drawing/2014/main" id="{D1879507-7A05-E3D3-9B45-E6EFBA1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5" name="Graphic 44" descr="Money with solid fill">
              <a:extLst>
                <a:ext uri="{FF2B5EF4-FFF2-40B4-BE49-F238E27FC236}">
                  <a16:creationId xmlns:a16="http://schemas.microsoft.com/office/drawing/2014/main" id="{BCCCE181-38A5-F0C7-1099-EB4F5153C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147E2CF-DD88-B4B5-0C5B-8D2B4A11671A}"/>
              </a:ext>
            </a:extLst>
          </p:cNvPr>
          <p:cNvGrpSpPr/>
          <p:nvPr/>
        </p:nvGrpSpPr>
        <p:grpSpPr>
          <a:xfrm flipH="1">
            <a:off x="9320332" y="4082109"/>
            <a:ext cx="927481" cy="990348"/>
            <a:chOff x="10121842" y="2754861"/>
            <a:chExt cx="1510434" cy="1886625"/>
          </a:xfrm>
        </p:grpSpPr>
        <p:pic>
          <p:nvPicPr>
            <p:cNvPr id="47" name="Graphic 46" descr="Aspiration outline">
              <a:extLst>
                <a:ext uri="{FF2B5EF4-FFF2-40B4-BE49-F238E27FC236}">
                  <a16:creationId xmlns:a16="http://schemas.microsoft.com/office/drawing/2014/main" id="{A2751D1B-9ACC-3A1E-74BF-CB72DA806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8" name="Graphic 47" descr="Money with solid fill">
              <a:extLst>
                <a:ext uri="{FF2B5EF4-FFF2-40B4-BE49-F238E27FC236}">
                  <a16:creationId xmlns:a16="http://schemas.microsoft.com/office/drawing/2014/main" id="{DA6452CF-8407-41DE-81D1-5F26E436F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9C078E-280B-3A57-801E-FCE51D541374}"/>
              </a:ext>
            </a:extLst>
          </p:cNvPr>
          <p:cNvGrpSpPr/>
          <p:nvPr/>
        </p:nvGrpSpPr>
        <p:grpSpPr>
          <a:xfrm flipH="1">
            <a:off x="9863051" y="4219275"/>
            <a:ext cx="799594" cy="818899"/>
            <a:chOff x="10121842" y="2754861"/>
            <a:chExt cx="1510434" cy="1886625"/>
          </a:xfrm>
        </p:grpSpPr>
        <p:pic>
          <p:nvPicPr>
            <p:cNvPr id="50" name="Graphic 49" descr="Aspiration outline">
              <a:extLst>
                <a:ext uri="{FF2B5EF4-FFF2-40B4-BE49-F238E27FC236}">
                  <a16:creationId xmlns:a16="http://schemas.microsoft.com/office/drawing/2014/main" id="{1AF1AC11-28FA-4489-1DC3-55784E917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51" name="Graphic 50" descr="Money with solid fill">
              <a:extLst>
                <a:ext uri="{FF2B5EF4-FFF2-40B4-BE49-F238E27FC236}">
                  <a16:creationId xmlns:a16="http://schemas.microsoft.com/office/drawing/2014/main" id="{B3DC6032-310E-5577-147F-0FBC0229A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F71CA7-9CE7-C8C1-9836-40E418986D9B}"/>
              </a:ext>
            </a:extLst>
          </p:cNvPr>
          <p:cNvGrpSpPr/>
          <p:nvPr/>
        </p:nvGrpSpPr>
        <p:grpSpPr>
          <a:xfrm>
            <a:off x="5076553" y="5178083"/>
            <a:ext cx="2830895" cy="1777863"/>
            <a:chOff x="4549779" y="5178083"/>
            <a:chExt cx="2830895" cy="1777863"/>
          </a:xfrm>
        </p:grpSpPr>
        <p:pic>
          <p:nvPicPr>
            <p:cNvPr id="26" name="Graphic 25" descr="Flag with solid fill">
              <a:extLst>
                <a:ext uri="{FF2B5EF4-FFF2-40B4-BE49-F238E27FC236}">
                  <a16:creationId xmlns:a16="http://schemas.microsoft.com/office/drawing/2014/main" id="{DF534755-CCAA-8D91-5F40-1E7B0856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606685">
              <a:off x="6001022" y="5178083"/>
              <a:ext cx="1379652" cy="1240337"/>
            </a:xfrm>
            <a:prstGeom prst="rect">
              <a:avLst/>
            </a:prstGeom>
          </p:spPr>
        </p:pic>
        <p:pic>
          <p:nvPicPr>
            <p:cNvPr id="2" name="Graphic 1" descr="Two Men with solid fill">
              <a:extLst>
                <a:ext uri="{FF2B5EF4-FFF2-40B4-BE49-F238E27FC236}">
                  <a16:creationId xmlns:a16="http://schemas.microsoft.com/office/drawing/2014/main" id="{252DCFEA-3859-6504-C885-041AB763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27935" y="5249729"/>
              <a:ext cx="1706217" cy="1706217"/>
            </a:xfrm>
            <a:prstGeom prst="rect">
              <a:avLst/>
            </a:prstGeom>
          </p:spPr>
        </p:pic>
        <p:pic>
          <p:nvPicPr>
            <p:cNvPr id="24" name="Graphic 23" descr="Money with solid fill">
              <a:extLst>
                <a:ext uri="{FF2B5EF4-FFF2-40B4-BE49-F238E27FC236}">
                  <a16:creationId xmlns:a16="http://schemas.microsoft.com/office/drawing/2014/main" id="{719B670C-3F5C-4346-A720-C7800B3F8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328859" flipH="1">
              <a:off x="4549779" y="5915179"/>
              <a:ext cx="556308" cy="561366"/>
            </a:xfrm>
            <a:prstGeom prst="rect">
              <a:avLst/>
            </a:prstGeom>
          </p:spPr>
        </p:pic>
        <p:pic>
          <p:nvPicPr>
            <p:cNvPr id="25" name="Graphic 24" descr="Folder with solid fill">
              <a:extLst>
                <a:ext uri="{FF2B5EF4-FFF2-40B4-BE49-F238E27FC236}">
                  <a16:creationId xmlns:a16="http://schemas.microsoft.com/office/drawing/2014/main" id="{0DE0A639-A079-7002-9FFB-651D1B16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132844">
              <a:off x="6129402" y="5804334"/>
              <a:ext cx="728111" cy="847306"/>
            </a:xfrm>
            <a:prstGeom prst="rect">
              <a:avLst/>
            </a:prstGeom>
          </p:spPr>
        </p:pic>
        <p:pic>
          <p:nvPicPr>
            <p:cNvPr id="29" name="Graphic 28" descr="Winking face outline with solid fill">
              <a:extLst>
                <a:ext uri="{FF2B5EF4-FFF2-40B4-BE49-F238E27FC236}">
                  <a16:creationId xmlns:a16="http://schemas.microsoft.com/office/drawing/2014/main" id="{0F15B67F-F4CE-EC96-5010-11EDD337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18476" t="21578" r="17641" b="17994"/>
            <a:stretch/>
          </p:blipFill>
          <p:spPr>
            <a:xfrm>
              <a:off x="5298111" y="5420397"/>
              <a:ext cx="197191" cy="186531"/>
            </a:xfrm>
            <a:prstGeom prst="ellipse">
              <a:avLst/>
            </a:prstGeom>
          </p:spPr>
        </p:pic>
        <p:pic>
          <p:nvPicPr>
            <p:cNvPr id="12" name="Graphic 11" descr="Sunglasses face outline with solid fill">
              <a:extLst>
                <a:ext uri="{FF2B5EF4-FFF2-40B4-BE49-F238E27FC236}">
                  <a16:creationId xmlns:a16="http://schemas.microsoft.com/office/drawing/2014/main" id="{2FC73EAE-5FCD-973A-4280-6AAB9924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15898" t="20399" r="15351" b="17361"/>
            <a:stretch/>
          </p:blipFill>
          <p:spPr>
            <a:xfrm>
              <a:off x="5854938" y="5420397"/>
              <a:ext cx="221477" cy="200504"/>
            </a:xfrm>
            <a:prstGeom prst="ellipse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C0FB30E-9224-C1B2-57C9-1245BF500EE7}"/>
              </a:ext>
            </a:extLst>
          </p:cNvPr>
          <p:cNvSpPr txBox="1"/>
          <p:nvPr/>
        </p:nvSpPr>
        <p:spPr>
          <a:xfrm>
            <a:off x="6973277" y="6535799"/>
            <a:ext cx="6597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err="1">
                <a:solidFill>
                  <a:srgbClr val="2C3F48"/>
                </a:solidFill>
              </a:rPr>
              <a:t>Eppu</a:t>
            </a:r>
            <a:r>
              <a:rPr lang="en-GB" sz="1200">
                <a:solidFill>
                  <a:srgbClr val="2C3F48"/>
                </a:solidFill>
              </a:rPr>
              <a:t> </a:t>
            </a:r>
            <a:r>
              <a:rPr lang="en-GB" sz="1200" err="1">
                <a:solidFill>
                  <a:srgbClr val="2C3F48"/>
                </a:solidFill>
              </a:rPr>
              <a:t>Hassinen</a:t>
            </a:r>
            <a:r>
              <a:rPr lang="en-GB" sz="1200">
                <a:solidFill>
                  <a:srgbClr val="2C3F48"/>
                </a:solidFill>
              </a:rPr>
              <a:t> - Jarmo Tahvanainen - Risto </a:t>
            </a:r>
            <a:r>
              <a:rPr lang="en-GB" sz="1200" err="1">
                <a:solidFill>
                  <a:srgbClr val="2C3F48"/>
                </a:solidFill>
              </a:rPr>
              <a:t>Teerikoski</a:t>
            </a:r>
            <a:endParaRPr lang="en-GB" sz="1200">
              <a:solidFill>
                <a:srgbClr val="2C3F48"/>
              </a:solidFill>
            </a:endParaRPr>
          </a:p>
        </p:txBody>
      </p:sp>
      <p:pic>
        <p:nvPicPr>
          <p:cNvPr id="52" name="Picture 51" descr="A logo of an owl&#10;&#10;Description automatically generated">
            <a:extLst>
              <a:ext uri="{FF2B5EF4-FFF2-40B4-BE49-F238E27FC236}">
                <a16:creationId xmlns:a16="http://schemas.microsoft.com/office/drawing/2014/main" id="{85FCDFDB-31B5-23C1-F60D-4C329D520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F80BD60-F4F7-BB3C-ABC9-E613EDA2450E}"/>
              </a:ext>
            </a:extLst>
          </p:cNvPr>
          <p:cNvGrpSpPr/>
          <p:nvPr/>
        </p:nvGrpSpPr>
        <p:grpSpPr>
          <a:xfrm>
            <a:off x="2999198" y="3937986"/>
            <a:ext cx="3382514" cy="2258357"/>
            <a:chOff x="2850978" y="4162321"/>
            <a:chExt cx="3382514" cy="2258357"/>
          </a:xfrm>
        </p:grpSpPr>
        <p:pic>
          <p:nvPicPr>
            <p:cNvPr id="6" name="Graphic 5" descr="Speech with solid fill">
              <a:extLst>
                <a:ext uri="{FF2B5EF4-FFF2-40B4-BE49-F238E27FC236}">
                  <a16:creationId xmlns:a16="http://schemas.microsoft.com/office/drawing/2014/main" id="{3D805D7C-ECE5-B829-6F3A-B2EB659E3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6200000" flipH="1">
              <a:off x="3413056" y="3600243"/>
              <a:ext cx="2258357" cy="33825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62DF01-0FA8-89AF-1516-F3E171925849}"/>
                </a:ext>
              </a:extLst>
            </p:cNvPr>
            <p:cNvSpPr txBox="1"/>
            <p:nvPr/>
          </p:nvSpPr>
          <p:spPr>
            <a:xfrm>
              <a:off x="3468512" y="4619481"/>
              <a:ext cx="169005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>
                  <a:solidFill>
                    <a:srgbClr val="5A7F67"/>
                  </a:solidFill>
                  <a:latin typeface="+mj-lt"/>
                </a:rPr>
                <a:t>This was super easy!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1EB8B50-2F48-CF81-47D2-66E7C09B6D3D}"/>
              </a:ext>
            </a:extLst>
          </p:cNvPr>
          <p:cNvGrpSpPr/>
          <p:nvPr/>
        </p:nvGrpSpPr>
        <p:grpSpPr>
          <a:xfrm>
            <a:off x="6092464" y="3990786"/>
            <a:ext cx="3212058" cy="2144551"/>
            <a:chOff x="6092464" y="3990786"/>
            <a:chExt cx="3212058" cy="2144551"/>
          </a:xfrm>
        </p:grpSpPr>
        <p:pic>
          <p:nvPicPr>
            <p:cNvPr id="28" name="Graphic 27" descr="Speech with solid fill">
              <a:extLst>
                <a:ext uri="{FF2B5EF4-FFF2-40B4-BE49-F238E27FC236}">
                  <a16:creationId xmlns:a16="http://schemas.microsoft.com/office/drawing/2014/main" id="{AB1AF4DA-32FD-54DD-33F5-598F0566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5400000">
              <a:off x="6626217" y="3457033"/>
              <a:ext cx="2144551" cy="32120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646BDF-00C8-2F4A-DB8A-13146AB58AA6}"/>
                </a:ext>
              </a:extLst>
            </p:cNvPr>
            <p:cNvSpPr txBox="1"/>
            <p:nvPr/>
          </p:nvSpPr>
          <p:spPr>
            <a:xfrm>
              <a:off x="7119981" y="4398023"/>
              <a:ext cx="166655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>
                  <a:solidFill>
                    <a:srgbClr val="5A7F67"/>
                  </a:solidFill>
                  <a:latin typeface="+mj-lt"/>
                </a:rPr>
                <a:t>Tell me about it! Epic!</a:t>
              </a:r>
            </a:p>
          </p:txBody>
        </p:sp>
      </p:grpSp>
      <p:pic>
        <p:nvPicPr>
          <p:cNvPr id="20" name="Picture 19">
            <a:hlinkClick r:id="rId21"/>
            <a:extLst>
              <a:ext uri="{FF2B5EF4-FFF2-40B4-BE49-F238E27FC236}">
                <a16:creationId xmlns:a16="http://schemas.microsoft.com/office/drawing/2014/main" id="{35553D14-AAE7-1B7A-1C2A-9143D22684B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68518" y="5277468"/>
            <a:ext cx="1193070" cy="1178094"/>
          </a:xfrm>
          <a:prstGeom prst="rect">
            <a:avLst/>
          </a:prstGeom>
        </p:spPr>
      </p:pic>
      <p:sp>
        <p:nvSpPr>
          <p:cNvPr id="27" name="Sisällön paikkamerkki 2">
            <a:extLst>
              <a:ext uri="{FF2B5EF4-FFF2-40B4-BE49-F238E27FC236}">
                <a16:creationId xmlns:a16="http://schemas.microsoft.com/office/drawing/2014/main" id="{381B353A-AF86-1F79-74AF-D37C85457C32}"/>
              </a:ext>
            </a:extLst>
          </p:cNvPr>
          <p:cNvSpPr txBox="1">
            <a:spLocks/>
          </p:cNvSpPr>
          <p:nvPr/>
        </p:nvSpPr>
        <p:spPr>
          <a:xfrm>
            <a:off x="9700100" y="5157515"/>
            <a:ext cx="1143963" cy="14251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2800" b="1"/>
              <a:t>Scan for more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19950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BA7681-87EB-BE34-61B6-FFD5A6CF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35CA3150-0956-F410-5490-905D720BB70A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Metrics</a:t>
            </a:r>
            <a:endParaRPr lang="en-GB" b="0">
              <a:ea typeface="+mj-lt"/>
              <a:cs typeface="+mj-lt"/>
            </a:endParaRPr>
          </a:p>
          <a:p>
            <a:r>
              <a:rPr lang="en-GB" b="0">
                <a:ea typeface="+mj-lt"/>
                <a:cs typeface="+mj-lt"/>
              </a:rPr>
              <a:t>targets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67690-E1F7-0C45-E1EE-F19CE0A2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9632" cy="265569"/>
          </a:xfrm>
          <a:prstGeom prst="rect">
            <a:avLst/>
          </a:prstGeom>
        </p:spPr>
      </p:pic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58D72AFF-047B-4158-77CC-812D81C99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224301"/>
              </p:ext>
            </p:extLst>
          </p:nvPr>
        </p:nvGraphicFramePr>
        <p:xfrm>
          <a:off x="0" y="2869973"/>
          <a:ext cx="2881271" cy="3170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12C13ECC-CCB7-FCCC-71F1-BAF613559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435618"/>
              </p:ext>
            </p:extLst>
          </p:nvPr>
        </p:nvGraphicFramePr>
        <p:xfrm>
          <a:off x="5971370" y="2869973"/>
          <a:ext cx="2953611" cy="327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559B1E3-775E-3DF9-34C3-5A2986F2A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929341"/>
              </p:ext>
            </p:extLst>
          </p:nvPr>
        </p:nvGraphicFramePr>
        <p:xfrm>
          <a:off x="6191245" y="103755"/>
          <a:ext cx="2497846" cy="2773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CC8966F-CE73-EC86-79C3-444227AEE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222727"/>
              </p:ext>
            </p:extLst>
          </p:nvPr>
        </p:nvGraphicFramePr>
        <p:xfrm>
          <a:off x="9144856" y="96603"/>
          <a:ext cx="2497846" cy="2773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070D529-1982-3036-4845-3A8A36B1C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291842"/>
              </p:ext>
            </p:extLst>
          </p:nvPr>
        </p:nvGraphicFramePr>
        <p:xfrm>
          <a:off x="2949515" y="2869973"/>
          <a:ext cx="2953611" cy="327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1F1CC2D-40F5-EF7C-9EAC-D0FE5E98C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735263"/>
              </p:ext>
            </p:extLst>
          </p:nvPr>
        </p:nvGraphicFramePr>
        <p:xfrm>
          <a:off x="8993224" y="2869973"/>
          <a:ext cx="2953611" cy="327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003910881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RegularSeedRightStep">
      <a:dk1>
        <a:srgbClr val="000000"/>
      </a:dk1>
      <a:lt1>
        <a:srgbClr val="FFFFFF"/>
      </a:lt1>
      <a:dk2>
        <a:srgbClr val="38223B"/>
      </a:dk2>
      <a:lt2>
        <a:srgbClr val="E8E4E2"/>
      </a:lt2>
      <a:accent1>
        <a:srgbClr val="4DA4C3"/>
      </a:accent1>
      <a:accent2>
        <a:srgbClr val="3B61B1"/>
      </a:accent2>
      <a:accent3>
        <a:srgbClr val="584DC3"/>
      </a:accent3>
      <a:accent4>
        <a:srgbClr val="773BB1"/>
      </a:accent4>
      <a:accent5>
        <a:srgbClr val="BB4DC3"/>
      </a:accent5>
      <a:accent6>
        <a:srgbClr val="B13B89"/>
      </a:accent6>
      <a:hlink>
        <a:srgbClr val="BF603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855</Words>
  <Application>Microsoft Office PowerPoint</Application>
  <PresentationFormat>Widescreen</PresentationFormat>
  <Paragraphs>160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Avenir Next LT Pro Light</vt:lpstr>
      <vt:lpstr>Calibri</vt:lpstr>
      <vt:lpstr>EncaseVTI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Jarmo Tahvanainen</cp:lastModifiedBy>
  <cp:revision>1</cp:revision>
  <dcterms:created xsi:type="dcterms:W3CDTF">2024-11-04T11:03:07Z</dcterms:created>
  <dcterms:modified xsi:type="dcterms:W3CDTF">2024-12-11T11:59:32Z</dcterms:modified>
</cp:coreProperties>
</file>